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4"/>
  </p:sldMasterIdLst>
  <p:notesMasterIdLst>
    <p:notesMasterId r:id="rId43"/>
  </p:notesMasterIdLst>
  <p:sldIdLst>
    <p:sldId id="256" r:id="rId5"/>
    <p:sldId id="257" r:id="rId6"/>
    <p:sldId id="259" r:id="rId7"/>
    <p:sldId id="333" r:id="rId8"/>
    <p:sldId id="337" r:id="rId9"/>
    <p:sldId id="260" r:id="rId10"/>
    <p:sldId id="261" r:id="rId11"/>
    <p:sldId id="263" r:id="rId12"/>
    <p:sldId id="308" r:id="rId13"/>
    <p:sldId id="328" r:id="rId14"/>
    <p:sldId id="309" r:id="rId15"/>
    <p:sldId id="340" r:id="rId16"/>
    <p:sldId id="311" r:id="rId17"/>
    <p:sldId id="329" r:id="rId18"/>
    <p:sldId id="318" r:id="rId19"/>
    <p:sldId id="320" r:id="rId20"/>
    <p:sldId id="312" r:id="rId21"/>
    <p:sldId id="336" r:id="rId22"/>
    <p:sldId id="310" r:id="rId23"/>
    <p:sldId id="335" r:id="rId24"/>
    <p:sldId id="313" r:id="rId25"/>
    <p:sldId id="321" r:id="rId26"/>
    <p:sldId id="330" r:id="rId27"/>
    <p:sldId id="339" r:id="rId28"/>
    <p:sldId id="314" r:id="rId29"/>
    <p:sldId id="322" r:id="rId30"/>
    <p:sldId id="338" r:id="rId31"/>
    <p:sldId id="323" r:id="rId32"/>
    <p:sldId id="331" r:id="rId33"/>
    <p:sldId id="316" r:id="rId34"/>
    <p:sldId id="315" r:id="rId35"/>
    <p:sldId id="332" r:id="rId36"/>
    <p:sldId id="317" r:id="rId37"/>
    <p:sldId id="324" r:id="rId38"/>
    <p:sldId id="325" r:id="rId39"/>
    <p:sldId id="326" r:id="rId40"/>
    <p:sldId id="334" r:id="rId41"/>
    <p:sldId id="327" r:id="rId42"/>
  </p:sldIdLst>
  <p:sldSz cx="9144000" cy="5143500" type="screen16x9"/>
  <p:notesSz cx="6858000" cy="9144000"/>
  <p:embeddedFontLst>
    <p:embeddedFont>
      <p:font typeface="Abril Fatface" panose="02000503000000020003" pitchFamily="2" charset="0"/>
      <p:regular r:id="rId44"/>
    </p:embeddedFont>
    <p:embeddedFont>
      <p:font typeface="Amaranth" panose="020B0604020202020204" charset="0"/>
      <p:regular r:id="rId45"/>
      <p:bold r:id="rId46"/>
      <p:italic r:id="rId47"/>
      <p:boldItalic r:id="rId48"/>
    </p:embeddedFont>
    <p:embeddedFont>
      <p:font typeface="Fira Sans Extra Condensed Medium" panose="020B0604020202020204" charset="0"/>
      <p:regular r:id="rId49"/>
      <p:bold r:id="rId50"/>
      <p:italic r:id="rId51"/>
      <p:boldItalic r:id="rId52"/>
    </p:embeddedFont>
    <p:embeddedFont>
      <p:font typeface="Livvic" pitchFamily="2" charset="0"/>
      <p:regular r:id="rId53"/>
      <p:bold r:id="rId54"/>
      <p:italic r:id="rId55"/>
      <p:boldItalic r:id="rId56"/>
    </p:embeddedFont>
    <p:embeddedFont>
      <p:font typeface="Montserrat" panose="00000500000000000000" pitchFamily="2" charset="0"/>
      <p:regular r:id="rId57"/>
      <p:bold r:id="rId58"/>
      <p:italic r:id="rId59"/>
      <p:boldItalic r:id="rId60"/>
    </p:embeddedFont>
    <p:embeddedFont>
      <p:font typeface="Montserrat SemiBold" panose="00000700000000000000" pitchFamily="2" charset="0"/>
      <p:bold r:id="rId61"/>
      <p:boldItalic r:id="rId62"/>
    </p:embeddedFont>
    <p:embeddedFont>
      <p:font typeface="Oxygen" panose="02000503000000000000" pitchFamily="2" charset="0"/>
      <p:regular r:id="rId63"/>
      <p:bold r:id="rId64"/>
    </p:embeddedFont>
    <p:embeddedFont>
      <p:font typeface="Roboto" panose="02000000000000000000" pitchFamily="2" charset="0"/>
      <p:regular r:id="rId65"/>
      <p:bold r:id="rId66"/>
      <p:italic r:id="rId67"/>
      <p:boldItalic r:id="rId68"/>
    </p:embeddedFont>
    <p:embeddedFont>
      <p:font typeface="Roboto Condensed Light" panose="02000000000000000000" pitchFamily="2" charset="0"/>
      <p:regular r:id="rId69"/>
      <p:italic r:id="rId70"/>
    </p:embeddedFont>
    <p:embeddedFont>
      <p:font typeface="Source Sans Pro" panose="020B0503030403020204" pitchFamily="34" charset="0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1C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BB207E-4FC7-484A-B8E6-4610A4EF2B59}" v="23" dt="2023-06-20T00:49:19.832"/>
  </p1510:revLst>
</p1510:revInfo>
</file>

<file path=ppt/tableStyles.xml><?xml version="1.0" encoding="utf-8"?>
<a:tblStyleLst xmlns:a="http://schemas.openxmlformats.org/drawingml/2006/main" def="{DCD62D65-135C-4814-9E76-42136D73A05E}">
  <a:tblStyle styleId="{DCD62D65-135C-4814-9E76-42136D73A0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322" autoAdjust="0"/>
    <p:restoredTop sz="95847" autoAdjust="0"/>
  </p:normalViewPr>
  <p:slideViewPr>
    <p:cSldViewPr snapToGrid="0">
      <p:cViewPr varScale="1">
        <p:scale>
          <a:sx n="115" d="100"/>
          <a:sy n="115" d="100"/>
        </p:scale>
        <p:origin x="112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font" Target="fonts/font4.fntdata"/><Relationship Id="rId63" Type="http://schemas.openxmlformats.org/officeDocument/2006/relationships/font" Target="fonts/font20.fntdata"/><Relationship Id="rId68" Type="http://schemas.openxmlformats.org/officeDocument/2006/relationships/font" Target="fonts/font25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font" Target="fonts/font23.fntdata"/><Relationship Id="rId74" Type="http://schemas.openxmlformats.org/officeDocument/2006/relationships/font" Target="fonts/font31.fntdata"/><Relationship Id="rId79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font" Target="fonts/font18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font" Target="fonts/font21.fntdata"/><Relationship Id="rId69" Type="http://schemas.openxmlformats.org/officeDocument/2006/relationships/font" Target="fonts/font26.fntdata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8.fntdata"/><Relationship Id="rId72" Type="http://schemas.openxmlformats.org/officeDocument/2006/relationships/font" Target="fonts/font29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font" Target="fonts/font24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70" Type="http://schemas.openxmlformats.org/officeDocument/2006/relationships/font" Target="fonts/font27.fntdata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font" Target="fonts/font22.fntdata"/><Relationship Id="rId73" Type="http://schemas.openxmlformats.org/officeDocument/2006/relationships/font" Target="fonts/font30.fntdata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font" Target="fonts/font28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Models Accuracy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9622703412073493E-2"/>
          <c:y val="0.10654699803149606"/>
          <c:w val="0.88162729658792649"/>
          <c:h val="0.5397507381889763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Randam Forest</c:v>
                </c:pt>
                <c:pt idx="1">
                  <c:v>KNN</c:v>
                </c:pt>
                <c:pt idx="2">
                  <c:v>Voting</c:v>
                </c:pt>
                <c:pt idx="3">
                  <c:v>XGB</c:v>
                </c:pt>
                <c:pt idx="4">
                  <c:v>Light GBM</c:v>
                </c:pt>
                <c:pt idx="5">
                  <c:v>CatBoost</c:v>
                </c:pt>
                <c:pt idx="6">
                  <c:v>GBM(Gradient Boosting) </c:v>
                </c:pt>
                <c:pt idx="7">
                  <c:v>Logistic Regression </c:v>
                </c:pt>
                <c:pt idx="8">
                  <c:v>Adaboost </c:v>
                </c:pt>
                <c:pt idx="9">
                  <c:v>Decision Tree 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93.8</c:v>
                </c:pt>
                <c:pt idx="1">
                  <c:v>87.509</c:v>
                </c:pt>
                <c:pt idx="2">
                  <c:v>77.900000000000006</c:v>
                </c:pt>
                <c:pt idx="3">
                  <c:v>77.141999999999996</c:v>
                </c:pt>
                <c:pt idx="4">
                  <c:v>76.040000000000006</c:v>
                </c:pt>
                <c:pt idx="5">
                  <c:v>75.936000000000007</c:v>
                </c:pt>
                <c:pt idx="6">
                  <c:v>75.5</c:v>
                </c:pt>
                <c:pt idx="7">
                  <c:v>75.31</c:v>
                </c:pt>
                <c:pt idx="8">
                  <c:v>75.2</c:v>
                </c:pt>
                <c:pt idx="9">
                  <c:v>75.12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51C-43E6-86B6-3B2FBDAA3E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3114415"/>
        <c:axId val="383112495"/>
      </c:lineChart>
      <c:catAx>
        <c:axId val="383114415"/>
        <c:scaling>
          <c:orientation val="minMax"/>
        </c:scaling>
        <c:delete val="0"/>
        <c:axPos val="b"/>
        <c:numFmt formatCode="0.0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3112495"/>
        <c:crosses val="autoZero"/>
        <c:auto val="1"/>
        <c:lblAlgn val="ctr"/>
        <c:lblOffset val="100"/>
        <c:noMultiLvlLbl val="0"/>
      </c:catAx>
      <c:valAx>
        <c:axId val="383112495"/>
        <c:scaling>
          <c:orientation val="minMax"/>
          <c:min val="6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3114415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e5aa8a5bc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e5aa8a5bc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7603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8e5aa8a5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8e5aa8a5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9978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8e5aa8a5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8e5aa8a5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613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e5aa8a5bc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e5aa8a5bc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2595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e5aa8a5bc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e5aa8a5bc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861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9197799f78_0_30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9197799f78_0_30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54120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9197799f78_0_30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9197799f78_0_30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65510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e5aa8a5bc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e5aa8a5bc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84084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e5aa8a5bc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e5aa8a5bc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65456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e5aa8a5bc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e5aa8a5bc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4590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9197799f78_0_30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9197799f78_0_30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e5aa8a5bc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e5aa8a5bc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3953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e5aa8a5bc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e5aa8a5bc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75828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9197799f78_0_30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9197799f78_0_30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73479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e5aa8a5bc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e5aa8a5bc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87597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9197799f78_0_30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9197799f78_0_30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98780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e5aa8a5bc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e5aa8a5bc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86835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9197799f78_0_30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9197799f78_0_30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70891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9197799f78_0_30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9197799f78_0_30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64051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e5aa8a5bc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e5aa8a5bc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5392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e5aa8a5bc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e5aa8a5bc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2338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e5aa8a5b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e5aa8a5b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e5aa8a5bc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e5aa8a5bc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72767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e5aa8a5bc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e5aa8a5bc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75678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e5aa8a5bc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e5aa8a5bc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16203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e5aa8a5bc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e5aa8a5bc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30838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e5aa8a5bc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e5aa8a5bc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48684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e5aa8a5bc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e5aa8a5bc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89064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e5aa8a5bc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e5aa8a5bc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66422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e5aa8a5bc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e5aa8a5bc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2500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e5aa8a5bc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e5aa8a5bc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6247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8e5aa8a5bc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8e5aa8a5bc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9844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8e5aa8a5bc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8e5aa8a5bc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7697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8e5aa8a5bc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8e5aa8a5bc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e5aa8a5bc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e5aa8a5bc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8e5aa8a5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8e5aa8a5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e5aa8a5bc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e5aa8a5bc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6672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4000842" y="-2070798"/>
            <a:ext cx="13157042" cy="9350158"/>
            <a:chOff x="-4000842" y="-2083445"/>
            <a:chExt cx="13157042" cy="9350158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4000842" y="-2083445"/>
              <a:ext cx="7072078" cy="9350158"/>
              <a:chOff x="-4000842" y="-2083445"/>
              <a:chExt cx="7072078" cy="9350158"/>
            </a:xfrm>
          </p:grpSpPr>
          <p:sp>
            <p:nvSpPr>
              <p:cNvPr id="11" name="Google Shape;11;p2"/>
              <p:cNvSpPr/>
              <p:nvPr/>
            </p:nvSpPr>
            <p:spPr>
              <a:xfrm rot="-383777">
                <a:off x="-3662951" y="-223222"/>
                <a:ext cx="6396297" cy="6423414"/>
              </a:xfrm>
              <a:custGeom>
                <a:avLst/>
                <a:gdLst/>
                <a:ahLst/>
                <a:cxnLst/>
                <a:rect l="l" t="t" r="r" b="b"/>
                <a:pathLst>
                  <a:path w="47648" h="47850" extrusionOk="0">
                    <a:moveTo>
                      <a:pt x="25134" y="0"/>
                    </a:moveTo>
                    <a:cubicBezTo>
                      <a:pt x="23204" y="0"/>
                      <a:pt x="20584" y="2256"/>
                      <a:pt x="16774" y="7924"/>
                    </a:cubicBezTo>
                    <a:cubicBezTo>
                      <a:pt x="1" y="32859"/>
                      <a:pt x="18156" y="39068"/>
                      <a:pt x="25506" y="43364"/>
                    </a:cubicBezTo>
                    <a:cubicBezTo>
                      <a:pt x="29805" y="45879"/>
                      <a:pt x="35611" y="47849"/>
                      <a:pt x="39984" y="47849"/>
                    </a:cubicBezTo>
                    <a:cubicBezTo>
                      <a:pt x="43079" y="47849"/>
                      <a:pt x="45457" y="46863"/>
                      <a:pt x="46075" y="44385"/>
                    </a:cubicBezTo>
                    <a:cubicBezTo>
                      <a:pt x="47647" y="38036"/>
                      <a:pt x="44002" y="34932"/>
                      <a:pt x="40598" y="32739"/>
                    </a:cubicBezTo>
                    <a:cubicBezTo>
                      <a:pt x="30298" y="26084"/>
                      <a:pt x="31701" y="0"/>
                      <a:pt x="25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 rot="594796">
                <a:off x="-3119582" y="-1658421"/>
                <a:ext cx="5587498" cy="7493340"/>
              </a:xfrm>
              <a:custGeom>
                <a:avLst/>
                <a:gdLst/>
                <a:ahLst/>
                <a:cxnLst/>
                <a:rect l="l" t="t" r="r" b="b"/>
                <a:pathLst>
                  <a:path w="53285" h="71460" extrusionOk="0">
                    <a:moveTo>
                      <a:pt x="44432" y="52994"/>
                    </a:moveTo>
                    <a:cubicBezTo>
                      <a:pt x="48628" y="54676"/>
                      <a:pt x="53285" y="57310"/>
                      <a:pt x="52904" y="64590"/>
                    </a:cubicBezTo>
                    <a:cubicBezTo>
                      <a:pt x="52544" y="71460"/>
                      <a:pt x="39115" y="70989"/>
                      <a:pt x="30162" y="67845"/>
                    </a:cubicBezTo>
                    <a:cubicBezTo>
                      <a:pt x="21200" y="64700"/>
                      <a:pt x="0" y="61746"/>
                      <a:pt x="13068" y="30873"/>
                    </a:cubicBezTo>
                    <a:cubicBezTo>
                      <a:pt x="26147" y="0"/>
                      <a:pt x="27999" y="46395"/>
                      <a:pt x="44432" y="5299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2"/>
                  </a:gs>
                </a:gsLst>
                <a:lin ang="16198662" scaled="0"/>
              </a:gra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-2394893" y="1877694"/>
                <a:ext cx="4430338" cy="5389019"/>
              </a:xfrm>
              <a:custGeom>
                <a:avLst/>
                <a:gdLst/>
                <a:ahLst/>
                <a:cxnLst/>
                <a:rect l="l" t="t" r="r" b="b"/>
                <a:pathLst>
                  <a:path w="55668" h="67714" extrusionOk="0">
                    <a:moveTo>
                      <a:pt x="9445" y="0"/>
                    </a:moveTo>
                    <a:cubicBezTo>
                      <a:pt x="8081" y="0"/>
                      <a:pt x="6916" y="493"/>
                      <a:pt x="6048" y="1605"/>
                    </a:cubicBezTo>
                    <a:cubicBezTo>
                      <a:pt x="1221" y="7804"/>
                      <a:pt x="4135" y="13902"/>
                      <a:pt x="7169" y="18779"/>
                    </a:cubicBezTo>
                    <a:cubicBezTo>
                      <a:pt x="17179" y="34845"/>
                      <a:pt x="0" y="67714"/>
                      <a:pt x="12977" y="67714"/>
                    </a:cubicBezTo>
                    <a:cubicBezTo>
                      <a:pt x="15449" y="67714"/>
                      <a:pt x="19016" y="66521"/>
                      <a:pt x="24073" y="63792"/>
                    </a:cubicBezTo>
                    <a:cubicBezTo>
                      <a:pt x="55667" y="46748"/>
                      <a:pt x="36881" y="27041"/>
                      <a:pt x="30121" y="17017"/>
                    </a:cubicBezTo>
                    <a:cubicBezTo>
                      <a:pt x="24641" y="8902"/>
                      <a:pt x="15244" y="0"/>
                      <a:pt x="9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14;p2"/>
            <p:cNvSpPr/>
            <p:nvPr/>
          </p:nvSpPr>
          <p:spPr>
            <a:xfrm>
              <a:off x="6109476" y="-25"/>
              <a:ext cx="3046724" cy="3157145"/>
            </a:xfrm>
            <a:custGeom>
              <a:avLst/>
              <a:gdLst/>
              <a:ahLst/>
              <a:cxnLst/>
              <a:rect l="l" t="t" r="r" b="b"/>
              <a:pathLst>
                <a:path w="19618" h="20329" extrusionOk="0">
                  <a:moveTo>
                    <a:pt x="4306" y="0"/>
                  </a:moveTo>
                  <a:cubicBezTo>
                    <a:pt x="3345" y="1082"/>
                    <a:pt x="2393" y="2193"/>
                    <a:pt x="1833" y="3525"/>
                  </a:cubicBezTo>
                  <a:cubicBezTo>
                    <a:pt x="0" y="7901"/>
                    <a:pt x="2033" y="12898"/>
                    <a:pt x="6059" y="15251"/>
                  </a:cubicBezTo>
                  <a:cubicBezTo>
                    <a:pt x="7701" y="16213"/>
                    <a:pt x="9523" y="16804"/>
                    <a:pt x="11296" y="17475"/>
                  </a:cubicBezTo>
                  <a:cubicBezTo>
                    <a:pt x="13980" y="18476"/>
                    <a:pt x="16754" y="19778"/>
                    <a:pt x="19608" y="20329"/>
                  </a:cubicBezTo>
                  <a:lnTo>
                    <a:pt x="196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3429001" y="729887"/>
            <a:ext cx="4769100" cy="300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4860525" y="3721025"/>
            <a:ext cx="3337500" cy="7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xygen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xygen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xygen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xygen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xygen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xygen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xygen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xygen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xygen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text">
  <p:cSld name="CUSTOM_9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32"/>
          <p:cNvGrpSpPr/>
          <p:nvPr/>
        </p:nvGrpSpPr>
        <p:grpSpPr>
          <a:xfrm>
            <a:off x="-1661063" y="-82412"/>
            <a:ext cx="4598171" cy="3308968"/>
            <a:chOff x="-1661063" y="-82412"/>
            <a:chExt cx="4598171" cy="3308968"/>
          </a:xfrm>
        </p:grpSpPr>
        <p:sp>
          <p:nvSpPr>
            <p:cNvPr id="280" name="Google Shape;280;p32"/>
            <p:cNvSpPr/>
            <p:nvPr/>
          </p:nvSpPr>
          <p:spPr>
            <a:xfrm>
              <a:off x="50" y="0"/>
              <a:ext cx="2937058" cy="3226556"/>
            </a:xfrm>
            <a:custGeom>
              <a:avLst/>
              <a:gdLst/>
              <a:ahLst/>
              <a:cxnLst/>
              <a:rect l="l" t="t" r="r" b="b"/>
              <a:pathLst>
                <a:path w="18377" h="20189" extrusionOk="0">
                  <a:moveTo>
                    <a:pt x="0" y="0"/>
                  </a:moveTo>
                  <a:lnTo>
                    <a:pt x="0" y="20188"/>
                  </a:lnTo>
                  <a:lnTo>
                    <a:pt x="70" y="20188"/>
                  </a:lnTo>
                  <a:cubicBezTo>
                    <a:pt x="80" y="20188"/>
                    <a:pt x="89" y="20188"/>
                    <a:pt x="98" y="20188"/>
                  </a:cubicBezTo>
                  <a:cubicBezTo>
                    <a:pt x="5176" y="20188"/>
                    <a:pt x="10291" y="17408"/>
                    <a:pt x="13589" y="13649"/>
                  </a:cubicBezTo>
                  <a:cubicBezTo>
                    <a:pt x="16864" y="9914"/>
                    <a:pt x="17585" y="4817"/>
                    <a:pt x="18376" y="0"/>
                  </a:cubicBezTo>
                  <a:close/>
                </a:path>
              </a:pathLst>
            </a:custGeom>
            <a:solidFill>
              <a:srgbClr val="E6F3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2"/>
            <p:cNvSpPr/>
            <p:nvPr/>
          </p:nvSpPr>
          <p:spPr>
            <a:xfrm rot="-9347899">
              <a:off x="-1478134" y="398834"/>
              <a:ext cx="2661509" cy="1463059"/>
            </a:xfrm>
            <a:custGeom>
              <a:avLst/>
              <a:gdLst/>
              <a:ahLst/>
              <a:cxnLst/>
              <a:rect l="l" t="t" r="r" b="b"/>
              <a:pathLst>
                <a:path w="16069" h="8833" extrusionOk="0">
                  <a:moveTo>
                    <a:pt x="12502" y="3401"/>
                  </a:moveTo>
                  <a:lnTo>
                    <a:pt x="12502" y="3401"/>
                  </a:lnTo>
                  <a:cubicBezTo>
                    <a:pt x="12733" y="3595"/>
                    <a:pt x="12942" y="3813"/>
                    <a:pt x="13104" y="4062"/>
                  </a:cubicBezTo>
                  <a:cubicBezTo>
                    <a:pt x="13385" y="4502"/>
                    <a:pt x="13495" y="5083"/>
                    <a:pt x="13244" y="5564"/>
                  </a:cubicBezTo>
                  <a:cubicBezTo>
                    <a:pt x="13134" y="5784"/>
                    <a:pt x="12934" y="5944"/>
                    <a:pt x="12694" y="6004"/>
                  </a:cubicBezTo>
                  <a:cubicBezTo>
                    <a:pt x="12638" y="6015"/>
                    <a:pt x="12582" y="6020"/>
                    <a:pt x="12526" y="6020"/>
                  </a:cubicBezTo>
                  <a:cubicBezTo>
                    <a:pt x="12363" y="6020"/>
                    <a:pt x="12202" y="5976"/>
                    <a:pt x="12053" y="5894"/>
                  </a:cubicBezTo>
                  <a:cubicBezTo>
                    <a:pt x="11622" y="5644"/>
                    <a:pt x="11442" y="5153"/>
                    <a:pt x="11532" y="4663"/>
                  </a:cubicBezTo>
                  <a:cubicBezTo>
                    <a:pt x="11642" y="4112"/>
                    <a:pt x="12032" y="3682"/>
                    <a:pt x="12502" y="3401"/>
                  </a:cubicBezTo>
                  <a:close/>
                  <a:moveTo>
                    <a:pt x="15799" y="1"/>
                  </a:moveTo>
                  <a:cubicBezTo>
                    <a:pt x="15785" y="1"/>
                    <a:pt x="15772" y="13"/>
                    <a:pt x="15778" y="26"/>
                  </a:cubicBezTo>
                  <a:lnTo>
                    <a:pt x="15768" y="26"/>
                  </a:lnTo>
                  <a:cubicBezTo>
                    <a:pt x="16068" y="1067"/>
                    <a:pt x="15538" y="2169"/>
                    <a:pt x="14536" y="2590"/>
                  </a:cubicBezTo>
                  <a:cubicBezTo>
                    <a:pt x="13985" y="2840"/>
                    <a:pt x="13375" y="2940"/>
                    <a:pt x="12834" y="3180"/>
                  </a:cubicBezTo>
                  <a:cubicBezTo>
                    <a:pt x="12719" y="3233"/>
                    <a:pt x="12607" y="3291"/>
                    <a:pt x="12498" y="3356"/>
                  </a:cubicBezTo>
                  <a:lnTo>
                    <a:pt x="12498" y="3356"/>
                  </a:lnTo>
                  <a:cubicBezTo>
                    <a:pt x="12399" y="3273"/>
                    <a:pt x="12297" y="3194"/>
                    <a:pt x="12193" y="3120"/>
                  </a:cubicBezTo>
                  <a:cubicBezTo>
                    <a:pt x="11983" y="2970"/>
                    <a:pt x="11772" y="2830"/>
                    <a:pt x="11552" y="2720"/>
                  </a:cubicBezTo>
                  <a:cubicBezTo>
                    <a:pt x="11252" y="2558"/>
                    <a:pt x="10911" y="2432"/>
                    <a:pt x="10569" y="2432"/>
                  </a:cubicBezTo>
                  <a:cubicBezTo>
                    <a:pt x="10466" y="2432"/>
                    <a:pt x="10363" y="2444"/>
                    <a:pt x="10260" y="2469"/>
                  </a:cubicBezTo>
                  <a:cubicBezTo>
                    <a:pt x="9739" y="2610"/>
                    <a:pt x="9409" y="3080"/>
                    <a:pt x="9219" y="3551"/>
                  </a:cubicBezTo>
                  <a:cubicBezTo>
                    <a:pt x="8998" y="4092"/>
                    <a:pt x="8948" y="4683"/>
                    <a:pt x="8738" y="5223"/>
                  </a:cubicBezTo>
                  <a:cubicBezTo>
                    <a:pt x="8538" y="5704"/>
                    <a:pt x="8127" y="6225"/>
                    <a:pt x="7566" y="6255"/>
                  </a:cubicBezTo>
                  <a:cubicBezTo>
                    <a:pt x="7542" y="6257"/>
                    <a:pt x="7517" y="6258"/>
                    <a:pt x="7493" y="6258"/>
                  </a:cubicBezTo>
                  <a:cubicBezTo>
                    <a:pt x="7005" y="6258"/>
                    <a:pt x="6601" y="5887"/>
                    <a:pt x="6315" y="5534"/>
                  </a:cubicBezTo>
                  <a:cubicBezTo>
                    <a:pt x="5984" y="5123"/>
                    <a:pt x="5704" y="4652"/>
                    <a:pt x="5243" y="4372"/>
                  </a:cubicBezTo>
                  <a:cubicBezTo>
                    <a:pt x="5023" y="4249"/>
                    <a:pt x="4780" y="4189"/>
                    <a:pt x="4537" y="4189"/>
                  </a:cubicBezTo>
                  <a:cubicBezTo>
                    <a:pt x="4304" y="4189"/>
                    <a:pt x="4072" y="4244"/>
                    <a:pt x="3861" y="4352"/>
                  </a:cubicBezTo>
                  <a:cubicBezTo>
                    <a:pt x="3431" y="4592"/>
                    <a:pt x="3110" y="4993"/>
                    <a:pt x="2980" y="5474"/>
                  </a:cubicBezTo>
                  <a:cubicBezTo>
                    <a:pt x="2900" y="5724"/>
                    <a:pt x="2870" y="5974"/>
                    <a:pt x="2880" y="6235"/>
                  </a:cubicBezTo>
                  <a:cubicBezTo>
                    <a:pt x="2880" y="6525"/>
                    <a:pt x="2910" y="6806"/>
                    <a:pt x="2890" y="7096"/>
                  </a:cubicBezTo>
                  <a:cubicBezTo>
                    <a:pt x="2860" y="7637"/>
                    <a:pt x="2589" y="8137"/>
                    <a:pt x="2159" y="8458"/>
                  </a:cubicBezTo>
                  <a:cubicBezTo>
                    <a:pt x="1864" y="8668"/>
                    <a:pt x="1510" y="8781"/>
                    <a:pt x="1153" y="8781"/>
                  </a:cubicBezTo>
                  <a:cubicBezTo>
                    <a:pt x="1000" y="8781"/>
                    <a:pt x="847" y="8760"/>
                    <a:pt x="697" y="8718"/>
                  </a:cubicBezTo>
                  <a:cubicBezTo>
                    <a:pt x="466" y="8658"/>
                    <a:pt x="246" y="8548"/>
                    <a:pt x="56" y="8398"/>
                  </a:cubicBezTo>
                  <a:cubicBezTo>
                    <a:pt x="49" y="8393"/>
                    <a:pt x="42" y="8391"/>
                    <a:pt x="36" y="8391"/>
                  </a:cubicBezTo>
                  <a:cubicBezTo>
                    <a:pt x="15" y="8391"/>
                    <a:pt x="0" y="8415"/>
                    <a:pt x="16" y="8438"/>
                  </a:cubicBezTo>
                  <a:cubicBezTo>
                    <a:pt x="344" y="8693"/>
                    <a:pt x="748" y="8832"/>
                    <a:pt x="1165" y="8832"/>
                  </a:cubicBezTo>
                  <a:cubicBezTo>
                    <a:pt x="1206" y="8832"/>
                    <a:pt x="1247" y="8831"/>
                    <a:pt x="1288" y="8828"/>
                  </a:cubicBezTo>
                  <a:cubicBezTo>
                    <a:pt x="1748" y="8798"/>
                    <a:pt x="2189" y="8578"/>
                    <a:pt x="2499" y="8227"/>
                  </a:cubicBezTo>
                  <a:cubicBezTo>
                    <a:pt x="2810" y="7847"/>
                    <a:pt x="2980" y="7366"/>
                    <a:pt x="2960" y="6876"/>
                  </a:cubicBezTo>
                  <a:cubicBezTo>
                    <a:pt x="2960" y="6595"/>
                    <a:pt x="2930" y="6315"/>
                    <a:pt x="2940" y="6034"/>
                  </a:cubicBezTo>
                  <a:cubicBezTo>
                    <a:pt x="2960" y="5764"/>
                    <a:pt x="3020" y="5504"/>
                    <a:pt x="3120" y="5263"/>
                  </a:cubicBezTo>
                  <a:cubicBezTo>
                    <a:pt x="3320" y="4783"/>
                    <a:pt x="3731" y="4412"/>
                    <a:pt x="4242" y="4282"/>
                  </a:cubicBezTo>
                  <a:cubicBezTo>
                    <a:pt x="4349" y="4256"/>
                    <a:pt x="4458" y="4243"/>
                    <a:pt x="4568" y="4243"/>
                  </a:cubicBezTo>
                  <a:cubicBezTo>
                    <a:pt x="4713" y="4243"/>
                    <a:pt x="4860" y="4266"/>
                    <a:pt x="5003" y="4312"/>
                  </a:cubicBezTo>
                  <a:cubicBezTo>
                    <a:pt x="5253" y="4422"/>
                    <a:pt x="5483" y="4582"/>
                    <a:pt x="5674" y="4793"/>
                  </a:cubicBezTo>
                  <a:cubicBezTo>
                    <a:pt x="6014" y="5173"/>
                    <a:pt x="6265" y="5614"/>
                    <a:pt x="6645" y="5944"/>
                  </a:cubicBezTo>
                  <a:cubicBezTo>
                    <a:pt x="6895" y="6158"/>
                    <a:pt x="7205" y="6306"/>
                    <a:pt x="7527" y="6306"/>
                  </a:cubicBezTo>
                  <a:cubicBezTo>
                    <a:pt x="7643" y="6306"/>
                    <a:pt x="7760" y="6287"/>
                    <a:pt x="7877" y="6245"/>
                  </a:cubicBezTo>
                  <a:cubicBezTo>
                    <a:pt x="8337" y="6074"/>
                    <a:pt x="8648" y="5614"/>
                    <a:pt x="8818" y="5173"/>
                  </a:cubicBezTo>
                  <a:cubicBezTo>
                    <a:pt x="9018" y="4642"/>
                    <a:pt x="9069" y="4072"/>
                    <a:pt x="9279" y="3541"/>
                  </a:cubicBezTo>
                  <a:cubicBezTo>
                    <a:pt x="9489" y="3020"/>
                    <a:pt x="9860" y="2540"/>
                    <a:pt x="10440" y="2479"/>
                  </a:cubicBezTo>
                  <a:cubicBezTo>
                    <a:pt x="10487" y="2475"/>
                    <a:pt x="10533" y="2472"/>
                    <a:pt x="10580" y="2472"/>
                  </a:cubicBezTo>
                  <a:cubicBezTo>
                    <a:pt x="11013" y="2472"/>
                    <a:pt x="11440" y="2674"/>
                    <a:pt x="11792" y="2900"/>
                  </a:cubicBezTo>
                  <a:cubicBezTo>
                    <a:pt x="12022" y="3041"/>
                    <a:pt x="12254" y="3197"/>
                    <a:pt x="12469" y="3373"/>
                  </a:cubicBezTo>
                  <a:lnTo>
                    <a:pt x="12469" y="3373"/>
                  </a:lnTo>
                  <a:cubicBezTo>
                    <a:pt x="12113" y="3590"/>
                    <a:pt x="11803" y="3876"/>
                    <a:pt x="11622" y="4252"/>
                  </a:cubicBezTo>
                  <a:cubicBezTo>
                    <a:pt x="11432" y="4652"/>
                    <a:pt x="11392" y="5143"/>
                    <a:pt x="11622" y="5534"/>
                  </a:cubicBezTo>
                  <a:cubicBezTo>
                    <a:pt x="11812" y="5859"/>
                    <a:pt x="12156" y="6062"/>
                    <a:pt x="12530" y="6062"/>
                  </a:cubicBezTo>
                  <a:cubicBezTo>
                    <a:pt x="12571" y="6062"/>
                    <a:pt x="12612" y="6059"/>
                    <a:pt x="12654" y="6054"/>
                  </a:cubicBezTo>
                  <a:cubicBezTo>
                    <a:pt x="13104" y="5984"/>
                    <a:pt x="13365" y="5554"/>
                    <a:pt x="13415" y="5133"/>
                  </a:cubicBezTo>
                  <a:cubicBezTo>
                    <a:pt x="13475" y="4592"/>
                    <a:pt x="13224" y="4092"/>
                    <a:pt x="12874" y="3701"/>
                  </a:cubicBezTo>
                  <a:cubicBezTo>
                    <a:pt x="12765" y="3592"/>
                    <a:pt x="12650" y="3485"/>
                    <a:pt x="12531" y="3384"/>
                  </a:cubicBezTo>
                  <a:lnTo>
                    <a:pt x="12531" y="3384"/>
                  </a:lnTo>
                  <a:cubicBezTo>
                    <a:pt x="13045" y="3086"/>
                    <a:pt x="13635" y="2967"/>
                    <a:pt x="14196" y="2770"/>
                  </a:cubicBezTo>
                  <a:cubicBezTo>
                    <a:pt x="14696" y="2600"/>
                    <a:pt x="15147" y="2359"/>
                    <a:pt x="15467" y="1929"/>
                  </a:cubicBezTo>
                  <a:cubicBezTo>
                    <a:pt x="15738" y="1568"/>
                    <a:pt x="15888" y="1128"/>
                    <a:pt x="15898" y="677"/>
                  </a:cubicBezTo>
                  <a:cubicBezTo>
                    <a:pt x="15908" y="457"/>
                    <a:pt x="15878" y="226"/>
                    <a:pt x="15818" y="16"/>
                  </a:cubicBezTo>
                  <a:cubicBezTo>
                    <a:pt x="15814" y="5"/>
                    <a:pt x="15807" y="1"/>
                    <a:pt x="15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Google Shape;282;p32"/>
          <p:cNvSpPr txBox="1">
            <a:spLocks noGrp="1"/>
          </p:cNvSpPr>
          <p:nvPr>
            <p:ph type="title"/>
          </p:nvPr>
        </p:nvSpPr>
        <p:spPr>
          <a:xfrm>
            <a:off x="861150" y="479139"/>
            <a:ext cx="7421700" cy="4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83" name="Google Shape;283;p32"/>
          <p:cNvSpPr txBox="1">
            <a:spLocks noGrp="1"/>
          </p:cNvSpPr>
          <p:nvPr>
            <p:ph type="subTitle" idx="1"/>
          </p:nvPr>
        </p:nvSpPr>
        <p:spPr>
          <a:xfrm>
            <a:off x="1162475" y="1056475"/>
            <a:ext cx="6807000" cy="35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1073950" y="1823789"/>
            <a:ext cx="3429000" cy="4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1073950" y="2228700"/>
            <a:ext cx="3429000" cy="14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6" name="Google Shape;26;p4"/>
          <p:cNvGrpSpPr/>
          <p:nvPr/>
        </p:nvGrpSpPr>
        <p:grpSpPr>
          <a:xfrm>
            <a:off x="-3981898" y="-2170286"/>
            <a:ext cx="14773501" cy="8706952"/>
            <a:chOff x="-3981898" y="-2170286"/>
            <a:chExt cx="14773501" cy="8706952"/>
          </a:xfrm>
        </p:grpSpPr>
        <p:sp>
          <p:nvSpPr>
            <p:cNvPr id="27" name="Google Shape;27;p4"/>
            <p:cNvSpPr/>
            <p:nvPr/>
          </p:nvSpPr>
          <p:spPr>
            <a:xfrm>
              <a:off x="7181831" y="0"/>
              <a:ext cx="1962175" cy="5143177"/>
            </a:xfrm>
            <a:custGeom>
              <a:avLst/>
              <a:gdLst/>
              <a:ahLst/>
              <a:cxnLst/>
              <a:rect l="l" t="t" r="r" b="b"/>
              <a:pathLst>
                <a:path w="14621" h="38324" extrusionOk="0">
                  <a:moveTo>
                    <a:pt x="0" y="0"/>
                  </a:moveTo>
                  <a:cubicBezTo>
                    <a:pt x="821" y="2874"/>
                    <a:pt x="2844" y="5117"/>
                    <a:pt x="4837" y="7000"/>
                  </a:cubicBezTo>
                  <a:cubicBezTo>
                    <a:pt x="11647" y="13439"/>
                    <a:pt x="11196" y="28049"/>
                    <a:pt x="11897" y="38324"/>
                  </a:cubicBezTo>
                  <a:lnTo>
                    <a:pt x="14621" y="38324"/>
                  </a:lnTo>
                  <a:lnTo>
                    <a:pt x="1462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" name="Google Shape;28;p4"/>
            <p:cNvGrpSpPr/>
            <p:nvPr/>
          </p:nvGrpSpPr>
          <p:grpSpPr>
            <a:xfrm>
              <a:off x="-3981898" y="-2170286"/>
              <a:ext cx="7374861" cy="8706952"/>
              <a:chOff x="-3981898" y="-2170286"/>
              <a:chExt cx="7374861" cy="8706952"/>
            </a:xfrm>
          </p:grpSpPr>
          <p:sp>
            <p:nvSpPr>
              <p:cNvPr id="29" name="Google Shape;29;p4"/>
              <p:cNvSpPr/>
              <p:nvPr/>
            </p:nvSpPr>
            <p:spPr>
              <a:xfrm rot="-143518">
                <a:off x="-3602591" y="-11"/>
                <a:ext cx="6042266" cy="6067882"/>
              </a:xfrm>
              <a:custGeom>
                <a:avLst/>
                <a:gdLst/>
                <a:ahLst/>
                <a:cxnLst/>
                <a:rect l="l" t="t" r="r" b="b"/>
                <a:pathLst>
                  <a:path w="47648" h="47850" extrusionOk="0">
                    <a:moveTo>
                      <a:pt x="25134" y="0"/>
                    </a:moveTo>
                    <a:cubicBezTo>
                      <a:pt x="23204" y="0"/>
                      <a:pt x="20584" y="2256"/>
                      <a:pt x="16774" y="7924"/>
                    </a:cubicBezTo>
                    <a:cubicBezTo>
                      <a:pt x="1" y="32859"/>
                      <a:pt x="18156" y="39068"/>
                      <a:pt x="25506" y="43364"/>
                    </a:cubicBezTo>
                    <a:cubicBezTo>
                      <a:pt x="29805" y="45879"/>
                      <a:pt x="35611" y="47849"/>
                      <a:pt x="39984" y="47849"/>
                    </a:cubicBezTo>
                    <a:cubicBezTo>
                      <a:pt x="43079" y="47849"/>
                      <a:pt x="45457" y="46863"/>
                      <a:pt x="46075" y="44385"/>
                    </a:cubicBezTo>
                    <a:cubicBezTo>
                      <a:pt x="47647" y="38036"/>
                      <a:pt x="44002" y="34932"/>
                      <a:pt x="40598" y="32739"/>
                    </a:cubicBezTo>
                    <a:cubicBezTo>
                      <a:pt x="30298" y="26084"/>
                      <a:pt x="31701" y="0"/>
                      <a:pt x="25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4"/>
              <p:cNvSpPr/>
              <p:nvPr/>
            </p:nvSpPr>
            <p:spPr>
              <a:xfrm rot="922848">
                <a:off x="-3088217" y="-1563481"/>
                <a:ext cx="5587500" cy="7493342"/>
              </a:xfrm>
              <a:custGeom>
                <a:avLst/>
                <a:gdLst/>
                <a:ahLst/>
                <a:cxnLst/>
                <a:rect l="l" t="t" r="r" b="b"/>
                <a:pathLst>
                  <a:path w="53285" h="71460" extrusionOk="0">
                    <a:moveTo>
                      <a:pt x="44432" y="52994"/>
                    </a:moveTo>
                    <a:cubicBezTo>
                      <a:pt x="48628" y="54676"/>
                      <a:pt x="53285" y="57310"/>
                      <a:pt x="52904" y="64590"/>
                    </a:cubicBezTo>
                    <a:cubicBezTo>
                      <a:pt x="52544" y="71460"/>
                      <a:pt x="39115" y="70989"/>
                      <a:pt x="30162" y="67845"/>
                    </a:cubicBezTo>
                    <a:cubicBezTo>
                      <a:pt x="21200" y="64700"/>
                      <a:pt x="0" y="61746"/>
                      <a:pt x="13068" y="30873"/>
                    </a:cubicBezTo>
                    <a:cubicBezTo>
                      <a:pt x="26147" y="0"/>
                      <a:pt x="27999" y="46395"/>
                      <a:pt x="44432" y="5299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2"/>
                  </a:gs>
                </a:gsLst>
                <a:lin ang="16198662" scaled="0"/>
              </a:gra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4"/>
              <p:cNvSpPr/>
              <p:nvPr/>
            </p:nvSpPr>
            <p:spPr>
              <a:xfrm>
                <a:off x="-2077775" y="1948559"/>
                <a:ext cx="3566649" cy="4338436"/>
              </a:xfrm>
              <a:custGeom>
                <a:avLst/>
                <a:gdLst/>
                <a:ahLst/>
                <a:cxnLst/>
                <a:rect l="l" t="t" r="r" b="b"/>
                <a:pathLst>
                  <a:path w="55668" h="67714" extrusionOk="0">
                    <a:moveTo>
                      <a:pt x="9445" y="0"/>
                    </a:moveTo>
                    <a:cubicBezTo>
                      <a:pt x="8081" y="0"/>
                      <a:pt x="6916" y="493"/>
                      <a:pt x="6048" y="1605"/>
                    </a:cubicBezTo>
                    <a:cubicBezTo>
                      <a:pt x="1221" y="7804"/>
                      <a:pt x="4135" y="13902"/>
                      <a:pt x="7169" y="18779"/>
                    </a:cubicBezTo>
                    <a:cubicBezTo>
                      <a:pt x="17179" y="34845"/>
                      <a:pt x="0" y="67714"/>
                      <a:pt x="12977" y="67714"/>
                    </a:cubicBezTo>
                    <a:cubicBezTo>
                      <a:pt x="15449" y="67714"/>
                      <a:pt x="19016" y="66521"/>
                      <a:pt x="24073" y="63792"/>
                    </a:cubicBezTo>
                    <a:cubicBezTo>
                      <a:pt x="55667" y="46748"/>
                      <a:pt x="36881" y="27041"/>
                      <a:pt x="30121" y="17017"/>
                    </a:cubicBezTo>
                    <a:cubicBezTo>
                      <a:pt x="24641" y="8902"/>
                      <a:pt x="15244" y="0"/>
                      <a:pt x="9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" name="Google Shape;32;p4"/>
            <p:cNvSpPr/>
            <p:nvPr/>
          </p:nvSpPr>
          <p:spPr>
            <a:xfrm rot="-9347899">
              <a:off x="7947166" y="3889059"/>
              <a:ext cx="2661509" cy="1463059"/>
            </a:xfrm>
            <a:custGeom>
              <a:avLst/>
              <a:gdLst/>
              <a:ahLst/>
              <a:cxnLst/>
              <a:rect l="l" t="t" r="r" b="b"/>
              <a:pathLst>
                <a:path w="16069" h="8833" extrusionOk="0">
                  <a:moveTo>
                    <a:pt x="12502" y="3401"/>
                  </a:moveTo>
                  <a:lnTo>
                    <a:pt x="12502" y="3401"/>
                  </a:lnTo>
                  <a:cubicBezTo>
                    <a:pt x="12733" y="3595"/>
                    <a:pt x="12942" y="3813"/>
                    <a:pt x="13104" y="4062"/>
                  </a:cubicBezTo>
                  <a:cubicBezTo>
                    <a:pt x="13385" y="4502"/>
                    <a:pt x="13495" y="5083"/>
                    <a:pt x="13244" y="5564"/>
                  </a:cubicBezTo>
                  <a:cubicBezTo>
                    <a:pt x="13134" y="5784"/>
                    <a:pt x="12934" y="5944"/>
                    <a:pt x="12694" y="6004"/>
                  </a:cubicBezTo>
                  <a:cubicBezTo>
                    <a:pt x="12638" y="6015"/>
                    <a:pt x="12582" y="6020"/>
                    <a:pt x="12526" y="6020"/>
                  </a:cubicBezTo>
                  <a:cubicBezTo>
                    <a:pt x="12363" y="6020"/>
                    <a:pt x="12202" y="5976"/>
                    <a:pt x="12053" y="5894"/>
                  </a:cubicBezTo>
                  <a:cubicBezTo>
                    <a:pt x="11622" y="5644"/>
                    <a:pt x="11442" y="5153"/>
                    <a:pt x="11532" y="4663"/>
                  </a:cubicBezTo>
                  <a:cubicBezTo>
                    <a:pt x="11642" y="4112"/>
                    <a:pt x="12032" y="3682"/>
                    <a:pt x="12502" y="3401"/>
                  </a:cubicBezTo>
                  <a:close/>
                  <a:moveTo>
                    <a:pt x="15799" y="1"/>
                  </a:moveTo>
                  <a:cubicBezTo>
                    <a:pt x="15785" y="1"/>
                    <a:pt x="15772" y="13"/>
                    <a:pt x="15778" y="26"/>
                  </a:cubicBezTo>
                  <a:lnTo>
                    <a:pt x="15768" y="26"/>
                  </a:lnTo>
                  <a:cubicBezTo>
                    <a:pt x="16068" y="1067"/>
                    <a:pt x="15538" y="2169"/>
                    <a:pt x="14536" y="2590"/>
                  </a:cubicBezTo>
                  <a:cubicBezTo>
                    <a:pt x="13985" y="2840"/>
                    <a:pt x="13375" y="2940"/>
                    <a:pt x="12834" y="3180"/>
                  </a:cubicBezTo>
                  <a:cubicBezTo>
                    <a:pt x="12719" y="3233"/>
                    <a:pt x="12607" y="3291"/>
                    <a:pt x="12498" y="3356"/>
                  </a:cubicBezTo>
                  <a:lnTo>
                    <a:pt x="12498" y="3356"/>
                  </a:lnTo>
                  <a:cubicBezTo>
                    <a:pt x="12399" y="3273"/>
                    <a:pt x="12297" y="3194"/>
                    <a:pt x="12193" y="3120"/>
                  </a:cubicBezTo>
                  <a:cubicBezTo>
                    <a:pt x="11983" y="2970"/>
                    <a:pt x="11772" y="2830"/>
                    <a:pt x="11552" y="2720"/>
                  </a:cubicBezTo>
                  <a:cubicBezTo>
                    <a:pt x="11252" y="2558"/>
                    <a:pt x="10911" y="2432"/>
                    <a:pt x="10569" y="2432"/>
                  </a:cubicBezTo>
                  <a:cubicBezTo>
                    <a:pt x="10466" y="2432"/>
                    <a:pt x="10363" y="2444"/>
                    <a:pt x="10260" y="2469"/>
                  </a:cubicBezTo>
                  <a:cubicBezTo>
                    <a:pt x="9739" y="2610"/>
                    <a:pt x="9409" y="3080"/>
                    <a:pt x="9219" y="3551"/>
                  </a:cubicBezTo>
                  <a:cubicBezTo>
                    <a:pt x="8998" y="4092"/>
                    <a:pt x="8948" y="4683"/>
                    <a:pt x="8738" y="5223"/>
                  </a:cubicBezTo>
                  <a:cubicBezTo>
                    <a:pt x="8538" y="5704"/>
                    <a:pt x="8127" y="6225"/>
                    <a:pt x="7566" y="6255"/>
                  </a:cubicBezTo>
                  <a:cubicBezTo>
                    <a:pt x="7542" y="6257"/>
                    <a:pt x="7517" y="6258"/>
                    <a:pt x="7493" y="6258"/>
                  </a:cubicBezTo>
                  <a:cubicBezTo>
                    <a:pt x="7005" y="6258"/>
                    <a:pt x="6601" y="5887"/>
                    <a:pt x="6315" y="5534"/>
                  </a:cubicBezTo>
                  <a:cubicBezTo>
                    <a:pt x="5984" y="5123"/>
                    <a:pt x="5704" y="4652"/>
                    <a:pt x="5243" y="4372"/>
                  </a:cubicBezTo>
                  <a:cubicBezTo>
                    <a:pt x="5023" y="4249"/>
                    <a:pt x="4780" y="4189"/>
                    <a:pt x="4537" y="4189"/>
                  </a:cubicBezTo>
                  <a:cubicBezTo>
                    <a:pt x="4304" y="4189"/>
                    <a:pt x="4072" y="4244"/>
                    <a:pt x="3861" y="4352"/>
                  </a:cubicBezTo>
                  <a:cubicBezTo>
                    <a:pt x="3431" y="4592"/>
                    <a:pt x="3110" y="4993"/>
                    <a:pt x="2980" y="5474"/>
                  </a:cubicBezTo>
                  <a:cubicBezTo>
                    <a:pt x="2900" y="5724"/>
                    <a:pt x="2870" y="5974"/>
                    <a:pt x="2880" y="6235"/>
                  </a:cubicBezTo>
                  <a:cubicBezTo>
                    <a:pt x="2880" y="6525"/>
                    <a:pt x="2910" y="6806"/>
                    <a:pt x="2890" y="7096"/>
                  </a:cubicBezTo>
                  <a:cubicBezTo>
                    <a:pt x="2860" y="7637"/>
                    <a:pt x="2589" y="8137"/>
                    <a:pt x="2159" y="8458"/>
                  </a:cubicBezTo>
                  <a:cubicBezTo>
                    <a:pt x="1864" y="8668"/>
                    <a:pt x="1510" y="8781"/>
                    <a:pt x="1153" y="8781"/>
                  </a:cubicBezTo>
                  <a:cubicBezTo>
                    <a:pt x="1000" y="8781"/>
                    <a:pt x="847" y="8760"/>
                    <a:pt x="697" y="8718"/>
                  </a:cubicBezTo>
                  <a:cubicBezTo>
                    <a:pt x="466" y="8658"/>
                    <a:pt x="246" y="8548"/>
                    <a:pt x="56" y="8398"/>
                  </a:cubicBezTo>
                  <a:cubicBezTo>
                    <a:pt x="49" y="8393"/>
                    <a:pt x="42" y="8391"/>
                    <a:pt x="36" y="8391"/>
                  </a:cubicBezTo>
                  <a:cubicBezTo>
                    <a:pt x="15" y="8391"/>
                    <a:pt x="0" y="8415"/>
                    <a:pt x="16" y="8438"/>
                  </a:cubicBezTo>
                  <a:cubicBezTo>
                    <a:pt x="344" y="8693"/>
                    <a:pt x="748" y="8832"/>
                    <a:pt x="1165" y="8832"/>
                  </a:cubicBezTo>
                  <a:cubicBezTo>
                    <a:pt x="1206" y="8832"/>
                    <a:pt x="1247" y="8831"/>
                    <a:pt x="1288" y="8828"/>
                  </a:cubicBezTo>
                  <a:cubicBezTo>
                    <a:pt x="1748" y="8798"/>
                    <a:pt x="2189" y="8578"/>
                    <a:pt x="2499" y="8227"/>
                  </a:cubicBezTo>
                  <a:cubicBezTo>
                    <a:pt x="2810" y="7847"/>
                    <a:pt x="2980" y="7366"/>
                    <a:pt x="2960" y="6876"/>
                  </a:cubicBezTo>
                  <a:cubicBezTo>
                    <a:pt x="2960" y="6595"/>
                    <a:pt x="2930" y="6315"/>
                    <a:pt x="2940" y="6034"/>
                  </a:cubicBezTo>
                  <a:cubicBezTo>
                    <a:pt x="2960" y="5764"/>
                    <a:pt x="3020" y="5504"/>
                    <a:pt x="3120" y="5263"/>
                  </a:cubicBezTo>
                  <a:cubicBezTo>
                    <a:pt x="3320" y="4783"/>
                    <a:pt x="3731" y="4412"/>
                    <a:pt x="4242" y="4282"/>
                  </a:cubicBezTo>
                  <a:cubicBezTo>
                    <a:pt x="4349" y="4256"/>
                    <a:pt x="4458" y="4243"/>
                    <a:pt x="4568" y="4243"/>
                  </a:cubicBezTo>
                  <a:cubicBezTo>
                    <a:pt x="4713" y="4243"/>
                    <a:pt x="4860" y="4266"/>
                    <a:pt x="5003" y="4312"/>
                  </a:cubicBezTo>
                  <a:cubicBezTo>
                    <a:pt x="5253" y="4422"/>
                    <a:pt x="5483" y="4582"/>
                    <a:pt x="5674" y="4793"/>
                  </a:cubicBezTo>
                  <a:cubicBezTo>
                    <a:pt x="6014" y="5173"/>
                    <a:pt x="6265" y="5614"/>
                    <a:pt x="6645" y="5944"/>
                  </a:cubicBezTo>
                  <a:cubicBezTo>
                    <a:pt x="6895" y="6158"/>
                    <a:pt x="7205" y="6306"/>
                    <a:pt x="7527" y="6306"/>
                  </a:cubicBezTo>
                  <a:cubicBezTo>
                    <a:pt x="7643" y="6306"/>
                    <a:pt x="7760" y="6287"/>
                    <a:pt x="7877" y="6245"/>
                  </a:cubicBezTo>
                  <a:cubicBezTo>
                    <a:pt x="8337" y="6074"/>
                    <a:pt x="8648" y="5614"/>
                    <a:pt x="8818" y="5173"/>
                  </a:cubicBezTo>
                  <a:cubicBezTo>
                    <a:pt x="9018" y="4642"/>
                    <a:pt x="9069" y="4072"/>
                    <a:pt x="9279" y="3541"/>
                  </a:cubicBezTo>
                  <a:cubicBezTo>
                    <a:pt x="9489" y="3020"/>
                    <a:pt x="9860" y="2540"/>
                    <a:pt x="10440" y="2479"/>
                  </a:cubicBezTo>
                  <a:cubicBezTo>
                    <a:pt x="10487" y="2475"/>
                    <a:pt x="10533" y="2472"/>
                    <a:pt x="10580" y="2472"/>
                  </a:cubicBezTo>
                  <a:cubicBezTo>
                    <a:pt x="11013" y="2472"/>
                    <a:pt x="11440" y="2674"/>
                    <a:pt x="11792" y="2900"/>
                  </a:cubicBezTo>
                  <a:cubicBezTo>
                    <a:pt x="12022" y="3041"/>
                    <a:pt x="12254" y="3197"/>
                    <a:pt x="12469" y="3373"/>
                  </a:cubicBezTo>
                  <a:lnTo>
                    <a:pt x="12469" y="3373"/>
                  </a:lnTo>
                  <a:cubicBezTo>
                    <a:pt x="12113" y="3590"/>
                    <a:pt x="11803" y="3876"/>
                    <a:pt x="11622" y="4252"/>
                  </a:cubicBezTo>
                  <a:cubicBezTo>
                    <a:pt x="11432" y="4652"/>
                    <a:pt x="11392" y="5143"/>
                    <a:pt x="11622" y="5534"/>
                  </a:cubicBezTo>
                  <a:cubicBezTo>
                    <a:pt x="11812" y="5859"/>
                    <a:pt x="12156" y="6062"/>
                    <a:pt x="12530" y="6062"/>
                  </a:cubicBezTo>
                  <a:cubicBezTo>
                    <a:pt x="12571" y="6062"/>
                    <a:pt x="12612" y="6059"/>
                    <a:pt x="12654" y="6054"/>
                  </a:cubicBezTo>
                  <a:cubicBezTo>
                    <a:pt x="13104" y="5984"/>
                    <a:pt x="13365" y="5554"/>
                    <a:pt x="13415" y="5133"/>
                  </a:cubicBezTo>
                  <a:cubicBezTo>
                    <a:pt x="13475" y="4592"/>
                    <a:pt x="13224" y="4092"/>
                    <a:pt x="12874" y="3701"/>
                  </a:cubicBezTo>
                  <a:cubicBezTo>
                    <a:pt x="12765" y="3592"/>
                    <a:pt x="12650" y="3485"/>
                    <a:pt x="12531" y="3384"/>
                  </a:cubicBezTo>
                  <a:lnTo>
                    <a:pt x="12531" y="3384"/>
                  </a:lnTo>
                  <a:cubicBezTo>
                    <a:pt x="13045" y="3086"/>
                    <a:pt x="13635" y="2967"/>
                    <a:pt x="14196" y="2770"/>
                  </a:cubicBezTo>
                  <a:cubicBezTo>
                    <a:pt x="14696" y="2600"/>
                    <a:pt x="15147" y="2359"/>
                    <a:pt x="15467" y="1929"/>
                  </a:cubicBezTo>
                  <a:cubicBezTo>
                    <a:pt x="15738" y="1568"/>
                    <a:pt x="15888" y="1128"/>
                    <a:pt x="15898" y="677"/>
                  </a:cubicBezTo>
                  <a:cubicBezTo>
                    <a:pt x="15908" y="457"/>
                    <a:pt x="15878" y="226"/>
                    <a:pt x="15818" y="16"/>
                  </a:cubicBezTo>
                  <a:cubicBezTo>
                    <a:pt x="15814" y="5"/>
                    <a:pt x="15807" y="1"/>
                    <a:pt x="15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6"/>
          <p:cNvGrpSpPr/>
          <p:nvPr/>
        </p:nvGrpSpPr>
        <p:grpSpPr>
          <a:xfrm>
            <a:off x="-5742570" y="-1347059"/>
            <a:ext cx="16513399" cy="11832504"/>
            <a:chOff x="-5742570" y="-1347059"/>
            <a:chExt cx="16513399" cy="11832504"/>
          </a:xfrm>
        </p:grpSpPr>
        <p:grpSp>
          <p:nvGrpSpPr>
            <p:cNvPr id="45" name="Google Shape;45;p6"/>
            <p:cNvGrpSpPr/>
            <p:nvPr/>
          </p:nvGrpSpPr>
          <p:grpSpPr>
            <a:xfrm rot="-792226" flipH="1">
              <a:off x="-4766748" y="-299144"/>
              <a:ext cx="10302437" cy="9736673"/>
              <a:chOff x="4193812" y="-748487"/>
              <a:chExt cx="10303112" cy="9737312"/>
            </a:xfrm>
          </p:grpSpPr>
          <p:sp>
            <p:nvSpPr>
              <p:cNvPr id="46" name="Google Shape;46;p6"/>
              <p:cNvSpPr/>
              <p:nvPr/>
            </p:nvSpPr>
            <p:spPr>
              <a:xfrm rot="1020674">
                <a:off x="6920434" y="354473"/>
                <a:ext cx="6734518" cy="6763068"/>
              </a:xfrm>
              <a:custGeom>
                <a:avLst/>
                <a:gdLst/>
                <a:ahLst/>
                <a:cxnLst/>
                <a:rect l="l" t="t" r="r" b="b"/>
                <a:pathLst>
                  <a:path w="47648" h="47850" extrusionOk="0">
                    <a:moveTo>
                      <a:pt x="25134" y="0"/>
                    </a:moveTo>
                    <a:cubicBezTo>
                      <a:pt x="23204" y="0"/>
                      <a:pt x="20584" y="2256"/>
                      <a:pt x="16774" y="7924"/>
                    </a:cubicBezTo>
                    <a:cubicBezTo>
                      <a:pt x="1" y="32859"/>
                      <a:pt x="18156" y="39068"/>
                      <a:pt x="25506" y="43364"/>
                    </a:cubicBezTo>
                    <a:cubicBezTo>
                      <a:pt x="29805" y="45879"/>
                      <a:pt x="35611" y="47849"/>
                      <a:pt x="39984" y="47849"/>
                    </a:cubicBezTo>
                    <a:cubicBezTo>
                      <a:pt x="43079" y="47849"/>
                      <a:pt x="45457" y="46863"/>
                      <a:pt x="46075" y="44385"/>
                    </a:cubicBezTo>
                    <a:cubicBezTo>
                      <a:pt x="47647" y="38036"/>
                      <a:pt x="44002" y="34932"/>
                      <a:pt x="40598" y="32739"/>
                    </a:cubicBezTo>
                    <a:cubicBezTo>
                      <a:pt x="30298" y="26084"/>
                      <a:pt x="31701" y="0"/>
                      <a:pt x="25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6"/>
              <p:cNvSpPr/>
              <p:nvPr/>
            </p:nvSpPr>
            <p:spPr>
              <a:xfrm rot="-7868088">
                <a:off x="6182188" y="127630"/>
                <a:ext cx="5954169" cy="7985078"/>
              </a:xfrm>
              <a:custGeom>
                <a:avLst/>
                <a:gdLst/>
                <a:ahLst/>
                <a:cxnLst/>
                <a:rect l="l" t="t" r="r" b="b"/>
                <a:pathLst>
                  <a:path w="53285" h="71460" extrusionOk="0">
                    <a:moveTo>
                      <a:pt x="44432" y="52994"/>
                    </a:moveTo>
                    <a:cubicBezTo>
                      <a:pt x="48628" y="54676"/>
                      <a:pt x="53285" y="57310"/>
                      <a:pt x="52904" y="64590"/>
                    </a:cubicBezTo>
                    <a:cubicBezTo>
                      <a:pt x="52544" y="71460"/>
                      <a:pt x="39115" y="70989"/>
                      <a:pt x="30162" y="67845"/>
                    </a:cubicBezTo>
                    <a:cubicBezTo>
                      <a:pt x="21200" y="64700"/>
                      <a:pt x="0" y="61746"/>
                      <a:pt x="13068" y="30873"/>
                    </a:cubicBezTo>
                    <a:cubicBezTo>
                      <a:pt x="26147" y="0"/>
                      <a:pt x="27999" y="46395"/>
                      <a:pt x="44432" y="5299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2"/>
                  </a:gs>
                </a:gsLst>
                <a:lin ang="16198662" scaled="0"/>
              </a:gra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6"/>
              <p:cNvSpPr/>
              <p:nvPr/>
            </p:nvSpPr>
            <p:spPr>
              <a:xfrm rot="-7803635">
                <a:off x="7779407" y="1273841"/>
                <a:ext cx="4896270" cy="5955665"/>
              </a:xfrm>
              <a:custGeom>
                <a:avLst/>
                <a:gdLst/>
                <a:ahLst/>
                <a:cxnLst/>
                <a:rect l="l" t="t" r="r" b="b"/>
                <a:pathLst>
                  <a:path w="55668" h="67714" extrusionOk="0">
                    <a:moveTo>
                      <a:pt x="9445" y="0"/>
                    </a:moveTo>
                    <a:cubicBezTo>
                      <a:pt x="8081" y="0"/>
                      <a:pt x="6916" y="493"/>
                      <a:pt x="6048" y="1605"/>
                    </a:cubicBezTo>
                    <a:cubicBezTo>
                      <a:pt x="1221" y="7804"/>
                      <a:pt x="4135" y="13902"/>
                      <a:pt x="7169" y="18779"/>
                    </a:cubicBezTo>
                    <a:cubicBezTo>
                      <a:pt x="17179" y="34845"/>
                      <a:pt x="0" y="67714"/>
                      <a:pt x="12977" y="67714"/>
                    </a:cubicBezTo>
                    <a:cubicBezTo>
                      <a:pt x="15449" y="67714"/>
                      <a:pt x="19016" y="66521"/>
                      <a:pt x="24073" y="63792"/>
                    </a:cubicBezTo>
                    <a:cubicBezTo>
                      <a:pt x="55667" y="46748"/>
                      <a:pt x="36881" y="27041"/>
                      <a:pt x="30121" y="17017"/>
                    </a:cubicBezTo>
                    <a:cubicBezTo>
                      <a:pt x="24641" y="8902"/>
                      <a:pt x="15244" y="0"/>
                      <a:pt x="9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" name="Google Shape;49;p6"/>
            <p:cNvSpPr/>
            <p:nvPr/>
          </p:nvSpPr>
          <p:spPr>
            <a:xfrm rot="10800000" flipH="1">
              <a:off x="6310976" y="-12004"/>
              <a:ext cx="2854575" cy="3202054"/>
            </a:xfrm>
            <a:custGeom>
              <a:avLst/>
              <a:gdLst/>
              <a:ahLst/>
              <a:cxnLst/>
              <a:rect l="l" t="t" r="r" b="b"/>
              <a:pathLst>
                <a:path w="19248" h="21591" extrusionOk="0">
                  <a:moveTo>
                    <a:pt x="19248" y="0"/>
                  </a:moveTo>
                  <a:cubicBezTo>
                    <a:pt x="7181" y="962"/>
                    <a:pt x="3846" y="13109"/>
                    <a:pt x="1022" y="19167"/>
                  </a:cubicBezTo>
                  <a:cubicBezTo>
                    <a:pt x="662" y="19938"/>
                    <a:pt x="321" y="20749"/>
                    <a:pt x="1" y="21591"/>
                  </a:cubicBezTo>
                  <a:lnTo>
                    <a:pt x="19248" y="21591"/>
                  </a:lnTo>
                  <a:lnTo>
                    <a:pt x="192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6"/>
            <p:cNvSpPr/>
            <p:nvPr/>
          </p:nvSpPr>
          <p:spPr>
            <a:xfrm rot="-9347899">
              <a:off x="7926391" y="398834"/>
              <a:ext cx="2661509" cy="1463059"/>
            </a:xfrm>
            <a:custGeom>
              <a:avLst/>
              <a:gdLst/>
              <a:ahLst/>
              <a:cxnLst/>
              <a:rect l="l" t="t" r="r" b="b"/>
              <a:pathLst>
                <a:path w="16069" h="8833" extrusionOk="0">
                  <a:moveTo>
                    <a:pt x="12502" y="3401"/>
                  </a:moveTo>
                  <a:lnTo>
                    <a:pt x="12502" y="3401"/>
                  </a:lnTo>
                  <a:cubicBezTo>
                    <a:pt x="12733" y="3595"/>
                    <a:pt x="12942" y="3813"/>
                    <a:pt x="13104" y="4062"/>
                  </a:cubicBezTo>
                  <a:cubicBezTo>
                    <a:pt x="13385" y="4502"/>
                    <a:pt x="13495" y="5083"/>
                    <a:pt x="13244" y="5564"/>
                  </a:cubicBezTo>
                  <a:cubicBezTo>
                    <a:pt x="13134" y="5784"/>
                    <a:pt x="12934" y="5944"/>
                    <a:pt x="12694" y="6004"/>
                  </a:cubicBezTo>
                  <a:cubicBezTo>
                    <a:pt x="12638" y="6015"/>
                    <a:pt x="12582" y="6020"/>
                    <a:pt x="12526" y="6020"/>
                  </a:cubicBezTo>
                  <a:cubicBezTo>
                    <a:pt x="12363" y="6020"/>
                    <a:pt x="12202" y="5976"/>
                    <a:pt x="12053" y="5894"/>
                  </a:cubicBezTo>
                  <a:cubicBezTo>
                    <a:pt x="11622" y="5644"/>
                    <a:pt x="11442" y="5153"/>
                    <a:pt x="11532" y="4663"/>
                  </a:cubicBezTo>
                  <a:cubicBezTo>
                    <a:pt x="11642" y="4112"/>
                    <a:pt x="12032" y="3682"/>
                    <a:pt x="12502" y="3401"/>
                  </a:cubicBezTo>
                  <a:close/>
                  <a:moveTo>
                    <a:pt x="15799" y="1"/>
                  </a:moveTo>
                  <a:cubicBezTo>
                    <a:pt x="15785" y="1"/>
                    <a:pt x="15772" y="13"/>
                    <a:pt x="15778" y="26"/>
                  </a:cubicBezTo>
                  <a:lnTo>
                    <a:pt x="15768" y="26"/>
                  </a:lnTo>
                  <a:cubicBezTo>
                    <a:pt x="16068" y="1067"/>
                    <a:pt x="15538" y="2169"/>
                    <a:pt x="14536" y="2590"/>
                  </a:cubicBezTo>
                  <a:cubicBezTo>
                    <a:pt x="13985" y="2840"/>
                    <a:pt x="13375" y="2940"/>
                    <a:pt x="12834" y="3180"/>
                  </a:cubicBezTo>
                  <a:cubicBezTo>
                    <a:pt x="12719" y="3233"/>
                    <a:pt x="12607" y="3291"/>
                    <a:pt x="12498" y="3356"/>
                  </a:cubicBezTo>
                  <a:lnTo>
                    <a:pt x="12498" y="3356"/>
                  </a:lnTo>
                  <a:cubicBezTo>
                    <a:pt x="12399" y="3273"/>
                    <a:pt x="12297" y="3194"/>
                    <a:pt x="12193" y="3120"/>
                  </a:cubicBezTo>
                  <a:cubicBezTo>
                    <a:pt x="11983" y="2970"/>
                    <a:pt x="11772" y="2830"/>
                    <a:pt x="11552" y="2720"/>
                  </a:cubicBezTo>
                  <a:cubicBezTo>
                    <a:pt x="11252" y="2558"/>
                    <a:pt x="10911" y="2432"/>
                    <a:pt x="10569" y="2432"/>
                  </a:cubicBezTo>
                  <a:cubicBezTo>
                    <a:pt x="10466" y="2432"/>
                    <a:pt x="10363" y="2444"/>
                    <a:pt x="10260" y="2469"/>
                  </a:cubicBezTo>
                  <a:cubicBezTo>
                    <a:pt x="9739" y="2610"/>
                    <a:pt x="9409" y="3080"/>
                    <a:pt x="9219" y="3551"/>
                  </a:cubicBezTo>
                  <a:cubicBezTo>
                    <a:pt x="8998" y="4092"/>
                    <a:pt x="8948" y="4683"/>
                    <a:pt x="8738" y="5223"/>
                  </a:cubicBezTo>
                  <a:cubicBezTo>
                    <a:pt x="8538" y="5704"/>
                    <a:pt x="8127" y="6225"/>
                    <a:pt x="7566" y="6255"/>
                  </a:cubicBezTo>
                  <a:cubicBezTo>
                    <a:pt x="7542" y="6257"/>
                    <a:pt x="7517" y="6258"/>
                    <a:pt x="7493" y="6258"/>
                  </a:cubicBezTo>
                  <a:cubicBezTo>
                    <a:pt x="7005" y="6258"/>
                    <a:pt x="6601" y="5887"/>
                    <a:pt x="6315" y="5534"/>
                  </a:cubicBezTo>
                  <a:cubicBezTo>
                    <a:pt x="5984" y="5123"/>
                    <a:pt x="5704" y="4652"/>
                    <a:pt x="5243" y="4372"/>
                  </a:cubicBezTo>
                  <a:cubicBezTo>
                    <a:pt x="5023" y="4249"/>
                    <a:pt x="4780" y="4189"/>
                    <a:pt x="4537" y="4189"/>
                  </a:cubicBezTo>
                  <a:cubicBezTo>
                    <a:pt x="4304" y="4189"/>
                    <a:pt x="4072" y="4244"/>
                    <a:pt x="3861" y="4352"/>
                  </a:cubicBezTo>
                  <a:cubicBezTo>
                    <a:pt x="3431" y="4592"/>
                    <a:pt x="3110" y="4993"/>
                    <a:pt x="2980" y="5474"/>
                  </a:cubicBezTo>
                  <a:cubicBezTo>
                    <a:pt x="2900" y="5724"/>
                    <a:pt x="2870" y="5974"/>
                    <a:pt x="2880" y="6235"/>
                  </a:cubicBezTo>
                  <a:cubicBezTo>
                    <a:pt x="2880" y="6525"/>
                    <a:pt x="2910" y="6806"/>
                    <a:pt x="2890" y="7096"/>
                  </a:cubicBezTo>
                  <a:cubicBezTo>
                    <a:pt x="2860" y="7637"/>
                    <a:pt x="2589" y="8137"/>
                    <a:pt x="2159" y="8458"/>
                  </a:cubicBezTo>
                  <a:cubicBezTo>
                    <a:pt x="1864" y="8668"/>
                    <a:pt x="1510" y="8781"/>
                    <a:pt x="1153" y="8781"/>
                  </a:cubicBezTo>
                  <a:cubicBezTo>
                    <a:pt x="1000" y="8781"/>
                    <a:pt x="847" y="8760"/>
                    <a:pt x="697" y="8718"/>
                  </a:cubicBezTo>
                  <a:cubicBezTo>
                    <a:pt x="466" y="8658"/>
                    <a:pt x="246" y="8548"/>
                    <a:pt x="56" y="8398"/>
                  </a:cubicBezTo>
                  <a:cubicBezTo>
                    <a:pt x="49" y="8393"/>
                    <a:pt x="42" y="8391"/>
                    <a:pt x="36" y="8391"/>
                  </a:cubicBezTo>
                  <a:cubicBezTo>
                    <a:pt x="15" y="8391"/>
                    <a:pt x="0" y="8415"/>
                    <a:pt x="16" y="8438"/>
                  </a:cubicBezTo>
                  <a:cubicBezTo>
                    <a:pt x="344" y="8693"/>
                    <a:pt x="748" y="8832"/>
                    <a:pt x="1165" y="8832"/>
                  </a:cubicBezTo>
                  <a:cubicBezTo>
                    <a:pt x="1206" y="8832"/>
                    <a:pt x="1247" y="8831"/>
                    <a:pt x="1288" y="8828"/>
                  </a:cubicBezTo>
                  <a:cubicBezTo>
                    <a:pt x="1748" y="8798"/>
                    <a:pt x="2189" y="8578"/>
                    <a:pt x="2499" y="8227"/>
                  </a:cubicBezTo>
                  <a:cubicBezTo>
                    <a:pt x="2810" y="7847"/>
                    <a:pt x="2980" y="7366"/>
                    <a:pt x="2960" y="6876"/>
                  </a:cubicBezTo>
                  <a:cubicBezTo>
                    <a:pt x="2960" y="6595"/>
                    <a:pt x="2930" y="6315"/>
                    <a:pt x="2940" y="6034"/>
                  </a:cubicBezTo>
                  <a:cubicBezTo>
                    <a:pt x="2960" y="5764"/>
                    <a:pt x="3020" y="5504"/>
                    <a:pt x="3120" y="5263"/>
                  </a:cubicBezTo>
                  <a:cubicBezTo>
                    <a:pt x="3320" y="4783"/>
                    <a:pt x="3731" y="4412"/>
                    <a:pt x="4242" y="4282"/>
                  </a:cubicBezTo>
                  <a:cubicBezTo>
                    <a:pt x="4349" y="4256"/>
                    <a:pt x="4458" y="4243"/>
                    <a:pt x="4568" y="4243"/>
                  </a:cubicBezTo>
                  <a:cubicBezTo>
                    <a:pt x="4713" y="4243"/>
                    <a:pt x="4860" y="4266"/>
                    <a:pt x="5003" y="4312"/>
                  </a:cubicBezTo>
                  <a:cubicBezTo>
                    <a:pt x="5253" y="4422"/>
                    <a:pt x="5483" y="4582"/>
                    <a:pt x="5674" y="4793"/>
                  </a:cubicBezTo>
                  <a:cubicBezTo>
                    <a:pt x="6014" y="5173"/>
                    <a:pt x="6265" y="5614"/>
                    <a:pt x="6645" y="5944"/>
                  </a:cubicBezTo>
                  <a:cubicBezTo>
                    <a:pt x="6895" y="6158"/>
                    <a:pt x="7205" y="6306"/>
                    <a:pt x="7527" y="6306"/>
                  </a:cubicBezTo>
                  <a:cubicBezTo>
                    <a:pt x="7643" y="6306"/>
                    <a:pt x="7760" y="6287"/>
                    <a:pt x="7877" y="6245"/>
                  </a:cubicBezTo>
                  <a:cubicBezTo>
                    <a:pt x="8337" y="6074"/>
                    <a:pt x="8648" y="5614"/>
                    <a:pt x="8818" y="5173"/>
                  </a:cubicBezTo>
                  <a:cubicBezTo>
                    <a:pt x="9018" y="4642"/>
                    <a:pt x="9069" y="4072"/>
                    <a:pt x="9279" y="3541"/>
                  </a:cubicBezTo>
                  <a:cubicBezTo>
                    <a:pt x="9489" y="3020"/>
                    <a:pt x="9860" y="2540"/>
                    <a:pt x="10440" y="2479"/>
                  </a:cubicBezTo>
                  <a:cubicBezTo>
                    <a:pt x="10487" y="2475"/>
                    <a:pt x="10533" y="2472"/>
                    <a:pt x="10580" y="2472"/>
                  </a:cubicBezTo>
                  <a:cubicBezTo>
                    <a:pt x="11013" y="2472"/>
                    <a:pt x="11440" y="2674"/>
                    <a:pt x="11792" y="2900"/>
                  </a:cubicBezTo>
                  <a:cubicBezTo>
                    <a:pt x="12022" y="3041"/>
                    <a:pt x="12254" y="3197"/>
                    <a:pt x="12469" y="3373"/>
                  </a:cubicBezTo>
                  <a:lnTo>
                    <a:pt x="12469" y="3373"/>
                  </a:lnTo>
                  <a:cubicBezTo>
                    <a:pt x="12113" y="3590"/>
                    <a:pt x="11803" y="3876"/>
                    <a:pt x="11622" y="4252"/>
                  </a:cubicBezTo>
                  <a:cubicBezTo>
                    <a:pt x="11432" y="4652"/>
                    <a:pt x="11392" y="5143"/>
                    <a:pt x="11622" y="5534"/>
                  </a:cubicBezTo>
                  <a:cubicBezTo>
                    <a:pt x="11812" y="5859"/>
                    <a:pt x="12156" y="6062"/>
                    <a:pt x="12530" y="6062"/>
                  </a:cubicBezTo>
                  <a:cubicBezTo>
                    <a:pt x="12571" y="6062"/>
                    <a:pt x="12612" y="6059"/>
                    <a:pt x="12654" y="6054"/>
                  </a:cubicBezTo>
                  <a:cubicBezTo>
                    <a:pt x="13104" y="5984"/>
                    <a:pt x="13365" y="5554"/>
                    <a:pt x="13415" y="5133"/>
                  </a:cubicBezTo>
                  <a:cubicBezTo>
                    <a:pt x="13475" y="4592"/>
                    <a:pt x="13224" y="4092"/>
                    <a:pt x="12874" y="3701"/>
                  </a:cubicBezTo>
                  <a:cubicBezTo>
                    <a:pt x="12765" y="3592"/>
                    <a:pt x="12650" y="3485"/>
                    <a:pt x="12531" y="3384"/>
                  </a:cubicBezTo>
                  <a:lnTo>
                    <a:pt x="12531" y="3384"/>
                  </a:lnTo>
                  <a:cubicBezTo>
                    <a:pt x="13045" y="3086"/>
                    <a:pt x="13635" y="2967"/>
                    <a:pt x="14196" y="2770"/>
                  </a:cubicBezTo>
                  <a:cubicBezTo>
                    <a:pt x="14696" y="2600"/>
                    <a:pt x="15147" y="2359"/>
                    <a:pt x="15467" y="1929"/>
                  </a:cubicBezTo>
                  <a:cubicBezTo>
                    <a:pt x="15738" y="1568"/>
                    <a:pt x="15888" y="1128"/>
                    <a:pt x="15898" y="677"/>
                  </a:cubicBezTo>
                  <a:cubicBezTo>
                    <a:pt x="15908" y="457"/>
                    <a:pt x="15878" y="226"/>
                    <a:pt x="15818" y="16"/>
                  </a:cubicBezTo>
                  <a:cubicBezTo>
                    <a:pt x="15814" y="5"/>
                    <a:pt x="15807" y="1"/>
                    <a:pt x="15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" name="Google Shape;51;p6"/>
          <p:cNvSpPr txBox="1">
            <a:spLocks noGrp="1"/>
          </p:cNvSpPr>
          <p:nvPr>
            <p:ph type="title"/>
          </p:nvPr>
        </p:nvSpPr>
        <p:spPr>
          <a:xfrm>
            <a:off x="861150" y="479139"/>
            <a:ext cx="7421700" cy="4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-4000842" y="-2070798"/>
            <a:ext cx="13157042" cy="9350158"/>
            <a:chOff x="-4000842" y="-2083445"/>
            <a:chExt cx="13157042" cy="9350158"/>
          </a:xfrm>
        </p:grpSpPr>
        <p:grpSp>
          <p:nvGrpSpPr>
            <p:cNvPr id="85" name="Google Shape;85;p13"/>
            <p:cNvGrpSpPr/>
            <p:nvPr/>
          </p:nvGrpSpPr>
          <p:grpSpPr>
            <a:xfrm>
              <a:off x="-4000842" y="-2083445"/>
              <a:ext cx="7072078" cy="9350158"/>
              <a:chOff x="-4000842" y="-2083445"/>
              <a:chExt cx="7072078" cy="9350158"/>
            </a:xfrm>
          </p:grpSpPr>
          <p:sp>
            <p:nvSpPr>
              <p:cNvPr id="86" name="Google Shape;86;p13"/>
              <p:cNvSpPr/>
              <p:nvPr/>
            </p:nvSpPr>
            <p:spPr>
              <a:xfrm rot="-383777">
                <a:off x="-3662951" y="-223222"/>
                <a:ext cx="6396297" cy="6423414"/>
              </a:xfrm>
              <a:custGeom>
                <a:avLst/>
                <a:gdLst/>
                <a:ahLst/>
                <a:cxnLst/>
                <a:rect l="l" t="t" r="r" b="b"/>
                <a:pathLst>
                  <a:path w="47648" h="47850" extrusionOk="0">
                    <a:moveTo>
                      <a:pt x="25134" y="0"/>
                    </a:moveTo>
                    <a:cubicBezTo>
                      <a:pt x="23204" y="0"/>
                      <a:pt x="20584" y="2256"/>
                      <a:pt x="16774" y="7924"/>
                    </a:cubicBezTo>
                    <a:cubicBezTo>
                      <a:pt x="1" y="32859"/>
                      <a:pt x="18156" y="39068"/>
                      <a:pt x="25506" y="43364"/>
                    </a:cubicBezTo>
                    <a:cubicBezTo>
                      <a:pt x="29805" y="45879"/>
                      <a:pt x="35611" y="47849"/>
                      <a:pt x="39984" y="47849"/>
                    </a:cubicBezTo>
                    <a:cubicBezTo>
                      <a:pt x="43079" y="47849"/>
                      <a:pt x="45457" y="46863"/>
                      <a:pt x="46075" y="44385"/>
                    </a:cubicBezTo>
                    <a:cubicBezTo>
                      <a:pt x="47647" y="38036"/>
                      <a:pt x="44002" y="34932"/>
                      <a:pt x="40598" y="32739"/>
                    </a:cubicBezTo>
                    <a:cubicBezTo>
                      <a:pt x="30298" y="26084"/>
                      <a:pt x="31701" y="0"/>
                      <a:pt x="25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3"/>
              <p:cNvSpPr/>
              <p:nvPr/>
            </p:nvSpPr>
            <p:spPr>
              <a:xfrm rot="594796">
                <a:off x="-3119582" y="-1658421"/>
                <a:ext cx="5587498" cy="7493340"/>
              </a:xfrm>
              <a:custGeom>
                <a:avLst/>
                <a:gdLst/>
                <a:ahLst/>
                <a:cxnLst/>
                <a:rect l="l" t="t" r="r" b="b"/>
                <a:pathLst>
                  <a:path w="53285" h="71460" extrusionOk="0">
                    <a:moveTo>
                      <a:pt x="44432" y="52994"/>
                    </a:moveTo>
                    <a:cubicBezTo>
                      <a:pt x="48628" y="54676"/>
                      <a:pt x="53285" y="57310"/>
                      <a:pt x="52904" y="64590"/>
                    </a:cubicBezTo>
                    <a:cubicBezTo>
                      <a:pt x="52544" y="71460"/>
                      <a:pt x="39115" y="70989"/>
                      <a:pt x="30162" y="67845"/>
                    </a:cubicBezTo>
                    <a:cubicBezTo>
                      <a:pt x="21200" y="64700"/>
                      <a:pt x="0" y="61746"/>
                      <a:pt x="13068" y="30873"/>
                    </a:cubicBezTo>
                    <a:cubicBezTo>
                      <a:pt x="26147" y="0"/>
                      <a:pt x="27999" y="46395"/>
                      <a:pt x="44432" y="5299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2"/>
                  </a:gs>
                </a:gsLst>
                <a:lin ang="16198662" scaled="0"/>
              </a:gra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3"/>
              <p:cNvSpPr/>
              <p:nvPr/>
            </p:nvSpPr>
            <p:spPr>
              <a:xfrm>
                <a:off x="-2394893" y="1877694"/>
                <a:ext cx="4430338" cy="5389019"/>
              </a:xfrm>
              <a:custGeom>
                <a:avLst/>
                <a:gdLst/>
                <a:ahLst/>
                <a:cxnLst/>
                <a:rect l="l" t="t" r="r" b="b"/>
                <a:pathLst>
                  <a:path w="55668" h="67714" extrusionOk="0">
                    <a:moveTo>
                      <a:pt x="9445" y="0"/>
                    </a:moveTo>
                    <a:cubicBezTo>
                      <a:pt x="8081" y="0"/>
                      <a:pt x="6916" y="493"/>
                      <a:pt x="6048" y="1605"/>
                    </a:cubicBezTo>
                    <a:cubicBezTo>
                      <a:pt x="1221" y="7804"/>
                      <a:pt x="4135" y="13902"/>
                      <a:pt x="7169" y="18779"/>
                    </a:cubicBezTo>
                    <a:cubicBezTo>
                      <a:pt x="17179" y="34845"/>
                      <a:pt x="0" y="67714"/>
                      <a:pt x="12977" y="67714"/>
                    </a:cubicBezTo>
                    <a:cubicBezTo>
                      <a:pt x="15449" y="67714"/>
                      <a:pt x="19016" y="66521"/>
                      <a:pt x="24073" y="63792"/>
                    </a:cubicBezTo>
                    <a:cubicBezTo>
                      <a:pt x="55667" y="46748"/>
                      <a:pt x="36881" y="27041"/>
                      <a:pt x="30121" y="17017"/>
                    </a:cubicBezTo>
                    <a:cubicBezTo>
                      <a:pt x="24641" y="8902"/>
                      <a:pt x="15244" y="0"/>
                      <a:pt x="9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9" name="Google Shape;89;p13"/>
            <p:cNvSpPr/>
            <p:nvPr/>
          </p:nvSpPr>
          <p:spPr>
            <a:xfrm>
              <a:off x="6109476" y="-25"/>
              <a:ext cx="3046724" cy="3157145"/>
            </a:xfrm>
            <a:custGeom>
              <a:avLst/>
              <a:gdLst/>
              <a:ahLst/>
              <a:cxnLst/>
              <a:rect l="l" t="t" r="r" b="b"/>
              <a:pathLst>
                <a:path w="19618" h="20329" extrusionOk="0">
                  <a:moveTo>
                    <a:pt x="4306" y="0"/>
                  </a:moveTo>
                  <a:cubicBezTo>
                    <a:pt x="3345" y="1082"/>
                    <a:pt x="2393" y="2193"/>
                    <a:pt x="1833" y="3525"/>
                  </a:cubicBezTo>
                  <a:cubicBezTo>
                    <a:pt x="0" y="7901"/>
                    <a:pt x="2033" y="12898"/>
                    <a:pt x="6059" y="15251"/>
                  </a:cubicBezTo>
                  <a:cubicBezTo>
                    <a:pt x="7701" y="16213"/>
                    <a:pt x="9523" y="16804"/>
                    <a:pt x="11296" y="17475"/>
                  </a:cubicBezTo>
                  <a:cubicBezTo>
                    <a:pt x="13980" y="18476"/>
                    <a:pt x="16754" y="19778"/>
                    <a:pt x="19608" y="20329"/>
                  </a:cubicBezTo>
                  <a:lnTo>
                    <a:pt x="196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4"/>
          <p:cNvGrpSpPr/>
          <p:nvPr/>
        </p:nvGrpSpPr>
        <p:grpSpPr>
          <a:xfrm>
            <a:off x="-1668913" y="-494577"/>
            <a:ext cx="14312984" cy="8579063"/>
            <a:chOff x="-1668913" y="-494577"/>
            <a:chExt cx="14312984" cy="8579063"/>
          </a:xfrm>
        </p:grpSpPr>
        <p:sp>
          <p:nvSpPr>
            <p:cNvPr id="92" name="Google Shape;92;p14"/>
            <p:cNvSpPr/>
            <p:nvPr/>
          </p:nvSpPr>
          <p:spPr>
            <a:xfrm rot="-5400000">
              <a:off x="6903323" y="1940013"/>
              <a:ext cx="4114089" cy="2509035"/>
            </a:xfrm>
            <a:custGeom>
              <a:avLst/>
              <a:gdLst/>
              <a:ahLst/>
              <a:cxnLst/>
              <a:rect l="l" t="t" r="r" b="b"/>
              <a:pathLst>
                <a:path w="35280" h="21516" extrusionOk="0">
                  <a:moveTo>
                    <a:pt x="464" y="0"/>
                  </a:moveTo>
                  <a:cubicBezTo>
                    <a:pt x="308" y="0"/>
                    <a:pt x="154" y="2"/>
                    <a:pt x="0" y="5"/>
                  </a:cubicBezTo>
                  <a:lnTo>
                    <a:pt x="0" y="21516"/>
                  </a:lnTo>
                  <a:lnTo>
                    <a:pt x="17775" y="21516"/>
                  </a:lnTo>
                  <a:cubicBezTo>
                    <a:pt x="28500" y="17850"/>
                    <a:pt x="35280" y="14706"/>
                    <a:pt x="19087" y="5894"/>
                  </a:cubicBezTo>
                  <a:cubicBezTo>
                    <a:pt x="11328" y="1655"/>
                    <a:pt x="5260" y="0"/>
                    <a:pt x="464" y="0"/>
                  </a:cubicBezTo>
                  <a:close/>
                </a:path>
              </a:pathLst>
            </a:custGeom>
            <a:solidFill>
              <a:srgbClr val="E6F3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 rot="10800000">
              <a:off x="-19" y="28"/>
              <a:ext cx="2000944" cy="3076448"/>
            </a:xfrm>
            <a:custGeom>
              <a:avLst/>
              <a:gdLst/>
              <a:ahLst/>
              <a:cxnLst/>
              <a:rect l="l" t="t" r="r" b="b"/>
              <a:pathLst>
                <a:path w="19238" h="21591" extrusionOk="0">
                  <a:moveTo>
                    <a:pt x="19237" y="0"/>
                  </a:moveTo>
                  <a:cubicBezTo>
                    <a:pt x="7170" y="962"/>
                    <a:pt x="3836" y="13109"/>
                    <a:pt x="1022" y="19167"/>
                  </a:cubicBezTo>
                  <a:cubicBezTo>
                    <a:pt x="661" y="19938"/>
                    <a:pt x="321" y="20749"/>
                    <a:pt x="0" y="21591"/>
                  </a:cubicBezTo>
                  <a:lnTo>
                    <a:pt x="19237" y="21591"/>
                  </a:lnTo>
                  <a:lnTo>
                    <a:pt x="192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4"/>
            <p:cNvSpPr/>
            <p:nvPr/>
          </p:nvSpPr>
          <p:spPr>
            <a:xfrm rot="-9347899">
              <a:off x="-1485984" y="398834"/>
              <a:ext cx="2661509" cy="1463059"/>
            </a:xfrm>
            <a:custGeom>
              <a:avLst/>
              <a:gdLst/>
              <a:ahLst/>
              <a:cxnLst/>
              <a:rect l="l" t="t" r="r" b="b"/>
              <a:pathLst>
                <a:path w="16069" h="8833" extrusionOk="0">
                  <a:moveTo>
                    <a:pt x="12502" y="3401"/>
                  </a:moveTo>
                  <a:lnTo>
                    <a:pt x="12502" y="3401"/>
                  </a:lnTo>
                  <a:cubicBezTo>
                    <a:pt x="12733" y="3595"/>
                    <a:pt x="12942" y="3813"/>
                    <a:pt x="13104" y="4062"/>
                  </a:cubicBezTo>
                  <a:cubicBezTo>
                    <a:pt x="13385" y="4502"/>
                    <a:pt x="13495" y="5083"/>
                    <a:pt x="13244" y="5564"/>
                  </a:cubicBezTo>
                  <a:cubicBezTo>
                    <a:pt x="13134" y="5784"/>
                    <a:pt x="12934" y="5944"/>
                    <a:pt x="12694" y="6004"/>
                  </a:cubicBezTo>
                  <a:cubicBezTo>
                    <a:pt x="12638" y="6015"/>
                    <a:pt x="12582" y="6020"/>
                    <a:pt x="12526" y="6020"/>
                  </a:cubicBezTo>
                  <a:cubicBezTo>
                    <a:pt x="12363" y="6020"/>
                    <a:pt x="12202" y="5976"/>
                    <a:pt x="12053" y="5894"/>
                  </a:cubicBezTo>
                  <a:cubicBezTo>
                    <a:pt x="11622" y="5644"/>
                    <a:pt x="11442" y="5153"/>
                    <a:pt x="11532" y="4663"/>
                  </a:cubicBezTo>
                  <a:cubicBezTo>
                    <a:pt x="11642" y="4112"/>
                    <a:pt x="12032" y="3682"/>
                    <a:pt x="12502" y="3401"/>
                  </a:cubicBezTo>
                  <a:close/>
                  <a:moveTo>
                    <a:pt x="15799" y="1"/>
                  </a:moveTo>
                  <a:cubicBezTo>
                    <a:pt x="15785" y="1"/>
                    <a:pt x="15772" y="13"/>
                    <a:pt x="15778" y="26"/>
                  </a:cubicBezTo>
                  <a:lnTo>
                    <a:pt x="15768" y="26"/>
                  </a:lnTo>
                  <a:cubicBezTo>
                    <a:pt x="16068" y="1067"/>
                    <a:pt x="15538" y="2169"/>
                    <a:pt x="14536" y="2590"/>
                  </a:cubicBezTo>
                  <a:cubicBezTo>
                    <a:pt x="13985" y="2840"/>
                    <a:pt x="13375" y="2940"/>
                    <a:pt x="12834" y="3180"/>
                  </a:cubicBezTo>
                  <a:cubicBezTo>
                    <a:pt x="12719" y="3233"/>
                    <a:pt x="12607" y="3291"/>
                    <a:pt x="12498" y="3356"/>
                  </a:cubicBezTo>
                  <a:lnTo>
                    <a:pt x="12498" y="3356"/>
                  </a:lnTo>
                  <a:cubicBezTo>
                    <a:pt x="12399" y="3273"/>
                    <a:pt x="12297" y="3194"/>
                    <a:pt x="12193" y="3120"/>
                  </a:cubicBezTo>
                  <a:cubicBezTo>
                    <a:pt x="11983" y="2970"/>
                    <a:pt x="11772" y="2830"/>
                    <a:pt x="11552" y="2720"/>
                  </a:cubicBezTo>
                  <a:cubicBezTo>
                    <a:pt x="11252" y="2558"/>
                    <a:pt x="10911" y="2432"/>
                    <a:pt x="10569" y="2432"/>
                  </a:cubicBezTo>
                  <a:cubicBezTo>
                    <a:pt x="10466" y="2432"/>
                    <a:pt x="10363" y="2444"/>
                    <a:pt x="10260" y="2469"/>
                  </a:cubicBezTo>
                  <a:cubicBezTo>
                    <a:pt x="9739" y="2610"/>
                    <a:pt x="9409" y="3080"/>
                    <a:pt x="9219" y="3551"/>
                  </a:cubicBezTo>
                  <a:cubicBezTo>
                    <a:pt x="8998" y="4092"/>
                    <a:pt x="8948" y="4683"/>
                    <a:pt x="8738" y="5223"/>
                  </a:cubicBezTo>
                  <a:cubicBezTo>
                    <a:pt x="8538" y="5704"/>
                    <a:pt x="8127" y="6225"/>
                    <a:pt x="7566" y="6255"/>
                  </a:cubicBezTo>
                  <a:cubicBezTo>
                    <a:pt x="7542" y="6257"/>
                    <a:pt x="7517" y="6258"/>
                    <a:pt x="7493" y="6258"/>
                  </a:cubicBezTo>
                  <a:cubicBezTo>
                    <a:pt x="7005" y="6258"/>
                    <a:pt x="6601" y="5887"/>
                    <a:pt x="6315" y="5534"/>
                  </a:cubicBezTo>
                  <a:cubicBezTo>
                    <a:pt x="5984" y="5123"/>
                    <a:pt x="5704" y="4652"/>
                    <a:pt x="5243" y="4372"/>
                  </a:cubicBezTo>
                  <a:cubicBezTo>
                    <a:pt x="5023" y="4249"/>
                    <a:pt x="4780" y="4189"/>
                    <a:pt x="4537" y="4189"/>
                  </a:cubicBezTo>
                  <a:cubicBezTo>
                    <a:pt x="4304" y="4189"/>
                    <a:pt x="4072" y="4244"/>
                    <a:pt x="3861" y="4352"/>
                  </a:cubicBezTo>
                  <a:cubicBezTo>
                    <a:pt x="3431" y="4592"/>
                    <a:pt x="3110" y="4993"/>
                    <a:pt x="2980" y="5474"/>
                  </a:cubicBezTo>
                  <a:cubicBezTo>
                    <a:pt x="2900" y="5724"/>
                    <a:pt x="2870" y="5974"/>
                    <a:pt x="2880" y="6235"/>
                  </a:cubicBezTo>
                  <a:cubicBezTo>
                    <a:pt x="2880" y="6525"/>
                    <a:pt x="2910" y="6806"/>
                    <a:pt x="2890" y="7096"/>
                  </a:cubicBezTo>
                  <a:cubicBezTo>
                    <a:pt x="2860" y="7637"/>
                    <a:pt x="2589" y="8137"/>
                    <a:pt x="2159" y="8458"/>
                  </a:cubicBezTo>
                  <a:cubicBezTo>
                    <a:pt x="1864" y="8668"/>
                    <a:pt x="1510" y="8781"/>
                    <a:pt x="1153" y="8781"/>
                  </a:cubicBezTo>
                  <a:cubicBezTo>
                    <a:pt x="1000" y="8781"/>
                    <a:pt x="847" y="8760"/>
                    <a:pt x="697" y="8718"/>
                  </a:cubicBezTo>
                  <a:cubicBezTo>
                    <a:pt x="466" y="8658"/>
                    <a:pt x="246" y="8548"/>
                    <a:pt x="56" y="8398"/>
                  </a:cubicBezTo>
                  <a:cubicBezTo>
                    <a:pt x="49" y="8393"/>
                    <a:pt x="42" y="8391"/>
                    <a:pt x="36" y="8391"/>
                  </a:cubicBezTo>
                  <a:cubicBezTo>
                    <a:pt x="15" y="8391"/>
                    <a:pt x="0" y="8415"/>
                    <a:pt x="16" y="8438"/>
                  </a:cubicBezTo>
                  <a:cubicBezTo>
                    <a:pt x="344" y="8693"/>
                    <a:pt x="748" y="8832"/>
                    <a:pt x="1165" y="8832"/>
                  </a:cubicBezTo>
                  <a:cubicBezTo>
                    <a:pt x="1206" y="8832"/>
                    <a:pt x="1247" y="8831"/>
                    <a:pt x="1288" y="8828"/>
                  </a:cubicBezTo>
                  <a:cubicBezTo>
                    <a:pt x="1748" y="8798"/>
                    <a:pt x="2189" y="8578"/>
                    <a:pt x="2499" y="8227"/>
                  </a:cubicBezTo>
                  <a:cubicBezTo>
                    <a:pt x="2810" y="7847"/>
                    <a:pt x="2980" y="7366"/>
                    <a:pt x="2960" y="6876"/>
                  </a:cubicBezTo>
                  <a:cubicBezTo>
                    <a:pt x="2960" y="6595"/>
                    <a:pt x="2930" y="6315"/>
                    <a:pt x="2940" y="6034"/>
                  </a:cubicBezTo>
                  <a:cubicBezTo>
                    <a:pt x="2960" y="5764"/>
                    <a:pt x="3020" y="5504"/>
                    <a:pt x="3120" y="5263"/>
                  </a:cubicBezTo>
                  <a:cubicBezTo>
                    <a:pt x="3320" y="4783"/>
                    <a:pt x="3731" y="4412"/>
                    <a:pt x="4242" y="4282"/>
                  </a:cubicBezTo>
                  <a:cubicBezTo>
                    <a:pt x="4349" y="4256"/>
                    <a:pt x="4458" y="4243"/>
                    <a:pt x="4568" y="4243"/>
                  </a:cubicBezTo>
                  <a:cubicBezTo>
                    <a:pt x="4713" y="4243"/>
                    <a:pt x="4860" y="4266"/>
                    <a:pt x="5003" y="4312"/>
                  </a:cubicBezTo>
                  <a:cubicBezTo>
                    <a:pt x="5253" y="4422"/>
                    <a:pt x="5483" y="4582"/>
                    <a:pt x="5674" y="4793"/>
                  </a:cubicBezTo>
                  <a:cubicBezTo>
                    <a:pt x="6014" y="5173"/>
                    <a:pt x="6265" y="5614"/>
                    <a:pt x="6645" y="5944"/>
                  </a:cubicBezTo>
                  <a:cubicBezTo>
                    <a:pt x="6895" y="6158"/>
                    <a:pt x="7205" y="6306"/>
                    <a:pt x="7527" y="6306"/>
                  </a:cubicBezTo>
                  <a:cubicBezTo>
                    <a:pt x="7643" y="6306"/>
                    <a:pt x="7760" y="6287"/>
                    <a:pt x="7877" y="6245"/>
                  </a:cubicBezTo>
                  <a:cubicBezTo>
                    <a:pt x="8337" y="6074"/>
                    <a:pt x="8648" y="5614"/>
                    <a:pt x="8818" y="5173"/>
                  </a:cubicBezTo>
                  <a:cubicBezTo>
                    <a:pt x="9018" y="4642"/>
                    <a:pt x="9069" y="4072"/>
                    <a:pt x="9279" y="3541"/>
                  </a:cubicBezTo>
                  <a:cubicBezTo>
                    <a:pt x="9489" y="3020"/>
                    <a:pt x="9860" y="2540"/>
                    <a:pt x="10440" y="2479"/>
                  </a:cubicBezTo>
                  <a:cubicBezTo>
                    <a:pt x="10487" y="2475"/>
                    <a:pt x="10533" y="2472"/>
                    <a:pt x="10580" y="2472"/>
                  </a:cubicBezTo>
                  <a:cubicBezTo>
                    <a:pt x="11013" y="2472"/>
                    <a:pt x="11440" y="2674"/>
                    <a:pt x="11792" y="2900"/>
                  </a:cubicBezTo>
                  <a:cubicBezTo>
                    <a:pt x="12022" y="3041"/>
                    <a:pt x="12254" y="3197"/>
                    <a:pt x="12469" y="3373"/>
                  </a:cubicBezTo>
                  <a:lnTo>
                    <a:pt x="12469" y="3373"/>
                  </a:lnTo>
                  <a:cubicBezTo>
                    <a:pt x="12113" y="3590"/>
                    <a:pt x="11803" y="3876"/>
                    <a:pt x="11622" y="4252"/>
                  </a:cubicBezTo>
                  <a:cubicBezTo>
                    <a:pt x="11432" y="4652"/>
                    <a:pt x="11392" y="5143"/>
                    <a:pt x="11622" y="5534"/>
                  </a:cubicBezTo>
                  <a:cubicBezTo>
                    <a:pt x="11812" y="5859"/>
                    <a:pt x="12156" y="6062"/>
                    <a:pt x="12530" y="6062"/>
                  </a:cubicBezTo>
                  <a:cubicBezTo>
                    <a:pt x="12571" y="6062"/>
                    <a:pt x="12612" y="6059"/>
                    <a:pt x="12654" y="6054"/>
                  </a:cubicBezTo>
                  <a:cubicBezTo>
                    <a:pt x="13104" y="5984"/>
                    <a:pt x="13365" y="5554"/>
                    <a:pt x="13415" y="5133"/>
                  </a:cubicBezTo>
                  <a:cubicBezTo>
                    <a:pt x="13475" y="4592"/>
                    <a:pt x="13224" y="4092"/>
                    <a:pt x="12874" y="3701"/>
                  </a:cubicBezTo>
                  <a:cubicBezTo>
                    <a:pt x="12765" y="3592"/>
                    <a:pt x="12650" y="3485"/>
                    <a:pt x="12531" y="3384"/>
                  </a:cubicBezTo>
                  <a:lnTo>
                    <a:pt x="12531" y="3384"/>
                  </a:lnTo>
                  <a:cubicBezTo>
                    <a:pt x="13045" y="3086"/>
                    <a:pt x="13635" y="2967"/>
                    <a:pt x="14196" y="2770"/>
                  </a:cubicBezTo>
                  <a:cubicBezTo>
                    <a:pt x="14696" y="2600"/>
                    <a:pt x="15147" y="2359"/>
                    <a:pt x="15467" y="1929"/>
                  </a:cubicBezTo>
                  <a:cubicBezTo>
                    <a:pt x="15738" y="1568"/>
                    <a:pt x="15888" y="1128"/>
                    <a:pt x="15898" y="677"/>
                  </a:cubicBezTo>
                  <a:cubicBezTo>
                    <a:pt x="15908" y="457"/>
                    <a:pt x="15878" y="226"/>
                    <a:pt x="15818" y="16"/>
                  </a:cubicBezTo>
                  <a:cubicBezTo>
                    <a:pt x="15814" y="5"/>
                    <a:pt x="15807" y="1"/>
                    <a:pt x="15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" name="Google Shape;95;p14"/>
            <p:cNvGrpSpPr/>
            <p:nvPr/>
          </p:nvGrpSpPr>
          <p:grpSpPr>
            <a:xfrm rot="499713">
              <a:off x="6009709" y="-93558"/>
              <a:ext cx="6103296" cy="7777024"/>
              <a:chOff x="5903624" y="-1223202"/>
              <a:chExt cx="7118021" cy="9070020"/>
            </a:xfrm>
          </p:grpSpPr>
          <p:sp>
            <p:nvSpPr>
              <p:cNvPr id="96" name="Google Shape;96;p14"/>
              <p:cNvSpPr/>
              <p:nvPr/>
            </p:nvSpPr>
            <p:spPr>
              <a:xfrm rot="150643" flipH="1">
                <a:off x="6622247" y="-1096620"/>
                <a:ext cx="5954187" cy="7985102"/>
              </a:xfrm>
              <a:custGeom>
                <a:avLst/>
                <a:gdLst/>
                <a:ahLst/>
                <a:cxnLst/>
                <a:rect l="l" t="t" r="r" b="b"/>
                <a:pathLst>
                  <a:path w="53285" h="71460" extrusionOk="0">
                    <a:moveTo>
                      <a:pt x="44432" y="52994"/>
                    </a:moveTo>
                    <a:cubicBezTo>
                      <a:pt x="48628" y="54676"/>
                      <a:pt x="53285" y="57310"/>
                      <a:pt x="52904" y="64590"/>
                    </a:cubicBezTo>
                    <a:cubicBezTo>
                      <a:pt x="52544" y="71460"/>
                      <a:pt x="39115" y="70989"/>
                      <a:pt x="30162" y="67845"/>
                    </a:cubicBezTo>
                    <a:cubicBezTo>
                      <a:pt x="21200" y="64700"/>
                      <a:pt x="0" y="61746"/>
                      <a:pt x="13068" y="30873"/>
                    </a:cubicBezTo>
                    <a:cubicBezTo>
                      <a:pt x="26147" y="0"/>
                      <a:pt x="27999" y="46395"/>
                      <a:pt x="44432" y="5299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2"/>
                  </a:gs>
                </a:gsLst>
                <a:lin ang="16198662" scaled="0"/>
              </a:gra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4"/>
              <p:cNvSpPr/>
              <p:nvPr/>
            </p:nvSpPr>
            <p:spPr>
              <a:xfrm rot="773448" flipH="1">
                <a:off x="6669031" y="-174944"/>
                <a:ext cx="5587207" cy="7492950"/>
              </a:xfrm>
              <a:custGeom>
                <a:avLst/>
                <a:gdLst/>
                <a:ahLst/>
                <a:cxnLst/>
                <a:rect l="l" t="t" r="r" b="b"/>
                <a:pathLst>
                  <a:path w="53285" h="71460" extrusionOk="0">
                    <a:moveTo>
                      <a:pt x="44432" y="52994"/>
                    </a:moveTo>
                    <a:cubicBezTo>
                      <a:pt x="48628" y="54676"/>
                      <a:pt x="53285" y="57310"/>
                      <a:pt x="52904" y="64590"/>
                    </a:cubicBezTo>
                    <a:cubicBezTo>
                      <a:pt x="52544" y="71460"/>
                      <a:pt x="39115" y="70989"/>
                      <a:pt x="30162" y="67845"/>
                    </a:cubicBezTo>
                    <a:cubicBezTo>
                      <a:pt x="21200" y="64700"/>
                      <a:pt x="0" y="61746"/>
                      <a:pt x="13068" y="30873"/>
                    </a:cubicBezTo>
                    <a:cubicBezTo>
                      <a:pt x="26147" y="0"/>
                      <a:pt x="27999" y="46395"/>
                      <a:pt x="44432" y="529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2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5"/>
          <p:cNvGrpSpPr/>
          <p:nvPr/>
        </p:nvGrpSpPr>
        <p:grpSpPr>
          <a:xfrm>
            <a:off x="-4361615" y="-3221329"/>
            <a:ext cx="14561014" cy="8900177"/>
            <a:chOff x="-4361615" y="-3221329"/>
            <a:chExt cx="14561014" cy="8900177"/>
          </a:xfrm>
        </p:grpSpPr>
        <p:sp>
          <p:nvSpPr>
            <p:cNvPr id="100" name="Google Shape;100;p15"/>
            <p:cNvSpPr/>
            <p:nvPr/>
          </p:nvSpPr>
          <p:spPr>
            <a:xfrm rot="-5400000" flipH="1">
              <a:off x="7245244" y="3258080"/>
              <a:ext cx="1611683" cy="2185873"/>
            </a:xfrm>
            <a:custGeom>
              <a:avLst/>
              <a:gdLst/>
              <a:ahLst/>
              <a:cxnLst/>
              <a:rect l="l" t="t" r="r" b="b"/>
              <a:pathLst>
                <a:path w="19248" h="21591" extrusionOk="0">
                  <a:moveTo>
                    <a:pt x="19248" y="0"/>
                  </a:moveTo>
                  <a:cubicBezTo>
                    <a:pt x="7181" y="962"/>
                    <a:pt x="3846" y="13109"/>
                    <a:pt x="1022" y="19167"/>
                  </a:cubicBezTo>
                  <a:cubicBezTo>
                    <a:pt x="662" y="19938"/>
                    <a:pt x="321" y="20749"/>
                    <a:pt x="1" y="21591"/>
                  </a:cubicBezTo>
                  <a:lnTo>
                    <a:pt x="19248" y="21591"/>
                  </a:lnTo>
                  <a:lnTo>
                    <a:pt x="192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" name="Google Shape;101;p15"/>
            <p:cNvGrpSpPr/>
            <p:nvPr/>
          </p:nvGrpSpPr>
          <p:grpSpPr>
            <a:xfrm rot="10800000" flipH="1">
              <a:off x="-4361615" y="-3221329"/>
              <a:ext cx="6830793" cy="8194101"/>
              <a:chOff x="-4032765" y="-178429"/>
              <a:chExt cx="6830793" cy="8194101"/>
            </a:xfrm>
          </p:grpSpPr>
          <p:sp>
            <p:nvSpPr>
              <p:cNvPr id="102" name="Google Shape;102;p15"/>
              <p:cNvSpPr/>
              <p:nvPr/>
            </p:nvSpPr>
            <p:spPr>
              <a:xfrm rot="5400000" flipH="1">
                <a:off x="-2032707" y="1819843"/>
                <a:ext cx="4752833" cy="2898582"/>
              </a:xfrm>
              <a:custGeom>
                <a:avLst/>
                <a:gdLst/>
                <a:ahLst/>
                <a:cxnLst/>
                <a:rect l="l" t="t" r="r" b="b"/>
                <a:pathLst>
                  <a:path w="35280" h="21516" extrusionOk="0">
                    <a:moveTo>
                      <a:pt x="464" y="0"/>
                    </a:moveTo>
                    <a:cubicBezTo>
                      <a:pt x="308" y="0"/>
                      <a:pt x="154" y="2"/>
                      <a:pt x="0" y="5"/>
                    </a:cubicBezTo>
                    <a:lnTo>
                      <a:pt x="0" y="21516"/>
                    </a:lnTo>
                    <a:lnTo>
                      <a:pt x="17775" y="21516"/>
                    </a:lnTo>
                    <a:cubicBezTo>
                      <a:pt x="28500" y="17850"/>
                      <a:pt x="35280" y="14706"/>
                      <a:pt x="19087" y="5894"/>
                    </a:cubicBezTo>
                    <a:cubicBezTo>
                      <a:pt x="11328" y="1655"/>
                      <a:pt x="5260" y="0"/>
                      <a:pt x="46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3" name="Google Shape;103;p15"/>
              <p:cNvGrpSpPr/>
              <p:nvPr/>
            </p:nvGrpSpPr>
            <p:grpSpPr>
              <a:xfrm rot="-342157">
                <a:off x="-3669019" y="105930"/>
                <a:ext cx="6103301" cy="7625384"/>
                <a:chOff x="5903624" y="-1046344"/>
                <a:chExt cx="7118021" cy="8893162"/>
              </a:xfrm>
            </p:grpSpPr>
            <p:sp>
              <p:nvSpPr>
                <p:cNvPr id="104" name="Google Shape;104;p15"/>
                <p:cNvSpPr/>
                <p:nvPr/>
              </p:nvSpPr>
              <p:spPr>
                <a:xfrm rot="150643" flipH="1">
                  <a:off x="6604586" y="-919762"/>
                  <a:ext cx="5954187" cy="7985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85" h="71460" extrusionOk="0">
                      <a:moveTo>
                        <a:pt x="44432" y="52994"/>
                      </a:moveTo>
                      <a:cubicBezTo>
                        <a:pt x="48628" y="54676"/>
                        <a:pt x="53285" y="57310"/>
                        <a:pt x="52904" y="64590"/>
                      </a:cubicBezTo>
                      <a:cubicBezTo>
                        <a:pt x="52544" y="71460"/>
                        <a:pt x="39115" y="70989"/>
                        <a:pt x="30162" y="67845"/>
                      </a:cubicBezTo>
                      <a:cubicBezTo>
                        <a:pt x="21200" y="64700"/>
                        <a:pt x="0" y="61746"/>
                        <a:pt x="13068" y="30873"/>
                      </a:cubicBezTo>
                      <a:cubicBezTo>
                        <a:pt x="26147" y="0"/>
                        <a:pt x="27999" y="46395"/>
                        <a:pt x="44432" y="5299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16198662" scaled="0"/>
                </a:gradFill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05;p15"/>
                <p:cNvSpPr/>
                <p:nvPr/>
              </p:nvSpPr>
              <p:spPr>
                <a:xfrm rot="773448" flipH="1">
                  <a:off x="6669031" y="-174944"/>
                  <a:ext cx="5587207" cy="749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85" h="71460" extrusionOk="0">
                      <a:moveTo>
                        <a:pt x="44432" y="52994"/>
                      </a:moveTo>
                      <a:cubicBezTo>
                        <a:pt x="48628" y="54676"/>
                        <a:pt x="53285" y="57310"/>
                        <a:pt x="52904" y="64590"/>
                      </a:cubicBezTo>
                      <a:cubicBezTo>
                        <a:pt x="52544" y="71460"/>
                        <a:pt x="39115" y="70989"/>
                        <a:pt x="30162" y="67845"/>
                      </a:cubicBezTo>
                      <a:cubicBezTo>
                        <a:pt x="21200" y="64700"/>
                        <a:pt x="0" y="61746"/>
                        <a:pt x="13068" y="30873"/>
                      </a:cubicBezTo>
                      <a:cubicBezTo>
                        <a:pt x="26147" y="0"/>
                        <a:pt x="27999" y="46395"/>
                        <a:pt x="44432" y="5299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6" name="Google Shape;106;p15"/>
            <p:cNvSpPr/>
            <p:nvPr/>
          </p:nvSpPr>
          <p:spPr>
            <a:xfrm rot="-1359047" flipH="1">
              <a:off x="7150356" y="3618868"/>
              <a:ext cx="2856831" cy="1570438"/>
            </a:xfrm>
            <a:custGeom>
              <a:avLst/>
              <a:gdLst/>
              <a:ahLst/>
              <a:cxnLst/>
              <a:rect l="l" t="t" r="r" b="b"/>
              <a:pathLst>
                <a:path w="16069" h="8833" extrusionOk="0">
                  <a:moveTo>
                    <a:pt x="12502" y="3401"/>
                  </a:moveTo>
                  <a:lnTo>
                    <a:pt x="12502" y="3401"/>
                  </a:lnTo>
                  <a:cubicBezTo>
                    <a:pt x="12733" y="3595"/>
                    <a:pt x="12942" y="3813"/>
                    <a:pt x="13104" y="4062"/>
                  </a:cubicBezTo>
                  <a:cubicBezTo>
                    <a:pt x="13385" y="4502"/>
                    <a:pt x="13495" y="5083"/>
                    <a:pt x="13244" y="5564"/>
                  </a:cubicBezTo>
                  <a:cubicBezTo>
                    <a:pt x="13134" y="5784"/>
                    <a:pt x="12934" y="5944"/>
                    <a:pt x="12694" y="6004"/>
                  </a:cubicBezTo>
                  <a:cubicBezTo>
                    <a:pt x="12638" y="6015"/>
                    <a:pt x="12582" y="6020"/>
                    <a:pt x="12526" y="6020"/>
                  </a:cubicBezTo>
                  <a:cubicBezTo>
                    <a:pt x="12363" y="6020"/>
                    <a:pt x="12202" y="5976"/>
                    <a:pt x="12053" y="5894"/>
                  </a:cubicBezTo>
                  <a:cubicBezTo>
                    <a:pt x="11622" y="5644"/>
                    <a:pt x="11442" y="5153"/>
                    <a:pt x="11532" y="4663"/>
                  </a:cubicBezTo>
                  <a:cubicBezTo>
                    <a:pt x="11642" y="4112"/>
                    <a:pt x="12032" y="3682"/>
                    <a:pt x="12502" y="3401"/>
                  </a:cubicBezTo>
                  <a:close/>
                  <a:moveTo>
                    <a:pt x="15799" y="1"/>
                  </a:moveTo>
                  <a:cubicBezTo>
                    <a:pt x="15785" y="1"/>
                    <a:pt x="15772" y="13"/>
                    <a:pt x="15778" y="26"/>
                  </a:cubicBezTo>
                  <a:lnTo>
                    <a:pt x="15768" y="26"/>
                  </a:lnTo>
                  <a:cubicBezTo>
                    <a:pt x="16068" y="1067"/>
                    <a:pt x="15538" y="2169"/>
                    <a:pt x="14536" y="2590"/>
                  </a:cubicBezTo>
                  <a:cubicBezTo>
                    <a:pt x="13985" y="2840"/>
                    <a:pt x="13375" y="2940"/>
                    <a:pt x="12834" y="3180"/>
                  </a:cubicBezTo>
                  <a:cubicBezTo>
                    <a:pt x="12719" y="3233"/>
                    <a:pt x="12607" y="3291"/>
                    <a:pt x="12498" y="3356"/>
                  </a:cubicBezTo>
                  <a:lnTo>
                    <a:pt x="12498" y="3356"/>
                  </a:lnTo>
                  <a:cubicBezTo>
                    <a:pt x="12399" y="3273"/>
                    <a:pt x="12297" y="3194"/>
                    <a:pt x="12193" y="3120"/>
                  </a:cubicBezTo>
                  <a:cubicBezTo>
                    <a:pt x="11983" y="2970"/>
                    <a:pt x="11772" y="2830"/>
                    <a:pt x="11552" y="2720"/>
                  </a:cubicBezTo>
                  <a:cubicBezTo>
                    <a:pt x="11252" y="2558"/>
                    <a:pt x="10911" y="2432"/>
                    <a:pt x="10569" y="2432"/>
                  </a:cubicBezTo>
                  <a:cubicBezTo>
                    <a:pt x="10466" y="2432"/>
                    <a:pt x="10363" y="2444"/>
                    <a:pt x="10260" y="2469"/>
                  </a:cubicBezTo>
                  <a:cubicBezTo>
                    <a:pt x="9739" y="2610"/>
                    <a:pt x="9409" y="3080"/>
                    <a:pt x="9219" y="3551"/>
                  </a:cubicBezTo>
                  <a:cubicBezTo>
                    <a:pt x="8998" y="4092"/>
                    <a:pt x="8948" y="4683"/>
                    <a:pt x="8738" y="5223"/>
                  </a:cubicBezTo>
                  <a:cubicBezTo>
                    <a:pt x="8538" y="5704"/>
                    <a:pt x="8127" y="6225"/>
                    <a:pt x="7566" y="6255"/>
                  </a:cubicBezTo>
                  <a:cubicBezTo>
                    <a:pt x="7542" y="6257"/>
                    <a:pt x="7517" y="6258"/>
                    <a:pt x="7493" y="6258"/>
                  </a:cubicBezTo>
                  <a:cubicBezTo>
                    <a:pt x="7005" y="6258"/>
                    <a:pt x="6601" y="5887"/>
                    <a:pt x="6315" y="5534"/>
                  </a:cubicBezTo>
                  <a:cubicBezTo>
                    <a:pt x="5984" y="5123"/>
                    <a:pt x="5704" y="4652"/>
                    <a:pt x="5243" y="4372"/>
                  </a:cubicBezTo>
                  <a:cubicBezTo>
                    <a:pt x="5023" y="4249"/>
                    <a:pt x="4780" y="4189"/>
                    <a:pt x="4537" y="4189"/>
                  </a:cubicBezTo>
                  <a:cubicBezTo>
                    <a:pt x="4304" y="4189"/>
                    <a:pt x="4072" y="4244"/>
                    <a:pt x="3861" y="4352"/>
                  </a:cubicBezTo>
                  <a:cubicBezTo>
                    <a:pt x="3431" y="4592"/>
                    <a:pt x="3110" y="4993"/>
                    <a:pt x="2980" y="5474"/>
                  </a:cubicBezTo>
                  <a:cubicBezTo>
                    <a:pt x="2900" y="5724"/>
                    <a:pt x="2870" y="5974"/>
                    <a:pt x="2880" y="6235"/>
                  </a:cubicBezTo>
                  <a:cubicBezTo>
                    <a:pt x="2880" y="6525"/>
                    <a:pt x="2910" y="6806"/>
                    <a:pt x="2890" y="7096"/>
                  </a:cubicBezTo>
                  <a:cubicBezTo>
                    <a:pt x="2860" y="7637"/>
                    <a:pt x="2589" y="8137"/>
                    <a:pt x="2159" y="8458"/>
                  </a:cubicBezTo>
                  <a:cubicBezTo>
                    <a:pt x="1864" y="8668"/>
                    <a:pt x="1510" y="8781"/>
                    <a:pt x="1153" y="8781"/>
                  </a:cubicBezTo>
                  <a:cubicBezTo>
                    <a:pt x="1000" y="8781"/>
                    <a:pt x="847" y="8760"/>
                    <a:pt x="697" y="8718"/>
                  </a:cubicBezTo>
                  <a:cubicBezTo>
                    <a:pt x="466" y="8658"/>
                    <a:pt x="246" y="8548"/>
                    <a:pt x="56" y="8398"/>
                  </a:cubicBezTo>
                  <a:cubicBezTo>
                    <a:pt x="49" y="8393"/>
                    <a:pt x="42" y="8391"/>
                    <a:pt x="36" y="8391"/>
                  </a:cubicBezTo>
                  <a:cubicBezTo>
                    <a:pt x="15" y="8391"/>
                    <a:pt x="0" y="8415"/>
                    <a:pt x="16" y="8438"/>
                  </a:cubicBezTo>
                  <a:cubicBezTo>
                    <a:pt x="344" y="8693"/>
                    <a:pt x="748" y="8832"/>
                    <a:pt x="1165" y="8832"/>
                  </a:cubicBezTo>
                  <a:cubicBezTo>
                    <a:pt x="1206" y="8832"/>
                    <a:pt x="1247" y="8831"/>
                    <a:pt x="1288" y="8828"/>
                  </a:cubicBezTo>
                  <a:cubicBezTo>
                    <a:pt x="1748" y="8798"/>
                    <a:pt x="2189" y="8578"/>
                    <a:pt x="2499" y="8227"/>
                  </a:cubicBezTo>
                  <a:cubicBezTo>
                    <a:pt x="2810" y="7847"/>
                    <a:pt x="2980" y="7366"/>
                    <a:pt x="2960" y="6876"/>
                  </a:cubicBezTo>
                  <a:cubicBezTo>
                    <a:pt x="2960" y="6595"/>
                    <a:pt x="2930" y="6315"/>
                    <a:pt x="2940" y="6034"/>
                  </a:cubicBezTo>
                  <a:cubicBezTo>
                    <a:pt x="2960" y="5764"/>
                    <a:pt x="3020" y="5504"/>
                    <a:pt x="3120" y="5263"/>
                  </a:cubicBezTo>
                  <a:cubicBezTo>
                    <a:pt x="3320" y="4783"/>
                    <a:pt x="3731" y="4412"/>
                    <a:pt x="4242" y="4282"/>
                  </a:cubicBezTo>
                  <a:cubicBezTo>
                    <a:pt x="4349" y="4256"/>
                    <a:pt x="4458" y="4243"/>
                    <a:pt x="4568" y="4243"/>
                  </a:cubicBezTo>
                  <a:cubicBezTo>
                    <a:pt x="4713" y="4243"/>
                    <a:pt x="4860" y="4266"/>
                    <a:pt x="5003" y="4312"/>
                  </a:cubicBezTo>
                  <a:cubicBezTo>
                    <a:pt x="5253" y="4422"/>
                    <a:pt x="5483" y="4582"/>
                    <a:pt x="5674" y="4793"/>
                  </a:cubicBezTo>
                  <a:cubicBezTo>
                    <a:pt x="6014" y="5173"/>
                    <a:pt x="6265" y="5614"/>
                    <a:pt x="6645" y="5944"/>
                  </a:cubicBezTo>
                  <a:cubicBezTo>
                    <a:pt x="6895" y="6158"/>
                    <a:pt x="7205" y="6306"/>
                    <a:pt x="7527" y="6306"/>
                  </a:cubicBezTo>
                  <a:cubicBezTo>
                    <a:pt x="7643" y="6306"/>
                    <a:pt x="7760" y="6287"/>
                    <a:pt x="7877" y="6245"/>
                  </a:cubicBezTo>
                  <a:cubicBezTo>
                    <a:pt x="8337" y="6074"/>
                    <a:pt x="8648" y="5614"/>
                    <a:pt x="8818" y="5173"/>
                  </a:cubicBezTo>
                  <a:cubicBezTo>
                    <a:pt x="9018" y="4642"/>
                    <a:pt x="9069" y="4072"/>
                    <a:pt x="9279" y="3541"/>
                  </a:cubicBezTo>
                  <a:cubicBezTo>
                    <a:pt x="9489" y="3020"/>
                    <a:pt x="9860" y="2540"/>
                    <a:pt x="10440" y="2479"/>
                  </a:cubicBezTo>
                  <a:cubicBezTo>
                    <a:pt x="10487" y="2475"/>
                    <a:pt x="10533" y="2472"/>
                    <a:pt x="10580" y="2472"/>
                  </a:cubicBezTo>
                  <a:cubicBezTo>
                    <a:pt x="11013" y="2472"/>
                    <a:pt x="11440" y="2674"/>
                    <a:pt x="11792" y="2900"/>
                  </a:cubicBezTo>
                  <a:cubicBezTo>
                    <a:pt x="12022" y="3041"/>
                    <a:pt x="12254" y="3197"/>
                    <a:pt x="12469" y="3373"/>
                  </a:cubicBezTo>
                  <a:lnTo>
                    <a:pt x="12469" y="3373"/>
                  </a:lnTo>
                  <a:cubicBezTo>
                    <a:pt x="12113" y="3590"/>
                    <a:pt x="11803" y="3876"/>
                    <a:pt x="11622" y="4252"/>
                  </a:cubicBezTo>
                  <a:cubicBezTo>
                    <a:pt x="11432" y="4652"/>
                    <a:pt x="11392" y="5143"/>
                    <a:pt x="11622" y="5534"/>
                  </a:cubicBezTo>
                  <a:cubicBezTo>
                    <a:pt x="11812" y="5859"/>
                    <a:pt x="12156" y="6062"/>
                    <a:pt x="12530" y="6062"/>
                  </a:cubicBezTo>
                  <a:cubicBezTo>
                    <a:pt x="12571" y="6062"/>
                    <a:pt x="12612" y="6059"/>
                    <a:pt x="12654" y="6054"/>
                  </a:cubicBezTo>
                  <a:cubicBezTo>
                    <a:pt x="13104" y="5984"/>
                    <a:pt x="13365" y="5554"/>
                    <a:pt x="13415" y="5133"/>
                  </a:cubicBezTo>
                  <a:cubicBezTo>
                    <a:pt x="13475" y="4592"/>
                    <a:pt x="13224" y="4092"/>
                    <a:pt x="12874" y="3701"/>
                  </a:cubicBezTo>
                  <a:cubicBezTo>
                    <a:pt x="12765" y="3592"/>
                    <a:pt x="12650" y="3485"/>
                    <a:pt x="12531" y="3384"/>
                  </a:cubicBezTo>
                  <a:lnTo>
                    <a:pt x="12531" y="3384"/>
                  </a:lnTo>
                  <a:cubicBezTo>
                    <a:pt x="13045" y="3086"/>
                    <a:pt x="13635" y="2967"/>
                    <a:pt x="14196" y="2770"/>
                  </a:cubicBezTo>
                  <a:cubicBezTo>
                    <a:pt x="14696" y="2600"/>
                    <a:pt x="15147" y="2359"/>
                    <a:pt x="15467" y="1929"/>
                  </a:cubicBezTo>
                  <a:cubicBezTo>
                    <a:pt x="15738" y="1568"/>
                    <a:pt x="15888" y="1128"/>
                    <a:pt x="15898" y="677"/>
                  </a:cubicBezTo>
                  <a:cubicBezTo>
                    <a:pt x="15908" y="457"/>
                    <a:pt x="15878" y="226"/>
                    <a:pt x="15818" y="16"/>
                  </a:cubicBezTo>
                  <a:cubicBezTo>
                    <a:pt x="15814" y="5"/>
                    <a:pt x="15807" y="1"/>
                    <a:pt x="15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21"/>
          <p:cNvGrpSpPr/>
          <p:nvPr/>
        </p:nvGrpSpPr>
        <p:grpSpPr>
          <a:xfrm>
            <a:off x="-1513688" y="-1708795"/>
            <a:ext cx="16547173" cy="13354095"/>
            <a:chOff x="-1513688" y="-1708795"/>
            <a:chExt cx="16547173" cy="13354095"/>
          </a:xfrm>
        </p:grpSpPr>
        <p:sp>
          <p:nvSpPr>
            <p:cNvPr id="165" name="Google Shape;165;p21"/>
            <p:cNvSpPr/>
            <p:nvPr/>
          </p:nvSpPr>
          <p:spPr>
            <a:xfrm rot="10800000" flipH="1">
              <a:off x="-11162" y="-6459"/>
              <a:ext cx="4416791" cy="5156398"/>
            </a:xfrm>
            <a:custGeom>
              <a:avLst/>
              <a:gdLst/>
              <a:ahLst/>
              <a:cxnLst/>
              <a:rect l="l" t="t" r="r" b="b"/>
              <a:pathLst>
                <a:path w="32827" h="38324" extrusionOk="0">
                  <a:moveTo>
                    <a:pt x="1" y="0"/>
                  </a:moveTo>
                  <a:lnTo>
                    <a:pt x="1" y="38324"/>
                  </a:lnTo>
                  <a:lnTo>
                    <a:pt x="14671" y="38324"/>
                  </a:lnTo>
                  <a:cubicBezTo>
                    <a:pt x="32827" y="17415"/>
                    <a:pt x="20029" y="6649"/>
                    <a:pt x="117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21"/>
            <p:cNvGrpSpPr/>
            <p:nvPr/>
          </p:nvGrpSpPr>
          <p:grpSpPr>
            <a:xfrm rot="2083862">
              <a:off x="3467501" y="214069"/>
              <a:ext cx="9723607" cy="9508369"/>
              <a:chOff x="4405626" y="-917403"/>
              <a:chExt cx="9724029" cy="9508781"/>
            </a:xfrm>
          </p:grpSpPr>
          <p:sp>
            <p:nvSpPr>
              <p:cNvPr id="167" name="Google Shape;167;p21"/>
              <p:cNvSpPr/>
              <p:nvPr/>
            </p:nvSpPr>
            <p:spPr>
              <a:xfrm rot="-9105012">
                <a:off x="6594225" y="213780"/>
                <a:ext cx="6396214" cy="6423330"/>
              </a:xfrm>
              <a:custGeom>
                <a:avLst/>
                <a:gdLst/>
                <a:ahLst/>
                <a:cxnLst/>
                <a:rect l="l" t="t" r="r" b="b"/>
                <a:pathLst>
                  <a:path w="47648" h="47850" extrusionOk="0">
                    <a:moveTo>
                      <a:pt x="25134" y="0"/>
                    </a:moveTo>
                    <a:cubicBezTo>
                      <a:pt x="23204" y="0"/>
                      <a:pt x="20584" y="2256"/>
                      <a:pt x="16774" y="7924"/>
                    </a:cubicBezTo>
                    <a:cubicBezTo>
                      <a:pt x="1" y="32859"/>
                      <a:pt x="18156" y="39068"/>
                      <a:pt x="25506" y="43364"/>
                    </a:cubicBezTo>
                    <a:cubicBezTo>
                      <a:pt x="29805" y="45879"/>
                      <a:pt x="35611" y="47849"/>
                      <a:pt x="39984" y="47849"/>
                    </a:cubicBezTo>
                    <a:cubicBezTo>
                      <a:pt x="43079" y="47849"/>
                      <a:pt x="45457" y="46863"/>
                      <a:pt x="46075" y="44385"/>
                    </a:cubicBezTo>
                    <a:cubicBezTo>
                      <a:pt x="47647" y="38036"/>
                      <a:pt x="44002" y="34932"/>
                      <a:pt x="40598" y="32739"/>
                    </a:cubicBezTo>
                    <a:cubicBezTo>
                      <a:pt x="30298" y="26084"/>
                      <a:pt x="31701" y="0"/>
                      <a:pt x="25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1"/>
              <p:cNvSpPr/>
              <p:nvPr/>
            </p:nvSpPr>
            <p:spPr>
              <a:xfrm rot="-8202015">
                <a:off x="6214623" y="201978"/>
                <a:ext cx="5587497" cy="7493339"/>
              </a:xfrm>
              <a:custGeom>
                <a:avLst/>
                <a:gdLst/>
                <a:ahLst/>
                <a:cxnLst/>
                <a:rect l="l" t="t" r="r" b="b"/>
                <a:pathLst>
                  <a:path w="53285" h="71460" extrusionOk="0">
                    <a:moveTo>
                      <a:pt x="44432" y="52994"/>
                    </a:moveTo>
                    <a:cubicBezTo>
                      <a:pt x="48628" y="54676"/>
                      <a:pt x="53285" y="57310"/>
                      <a:pt x="52904" y="64590"/>
                    </a:cubicBezTo>
                    <a:cubicBezTo>
                      <a:pt x="52544" y="71460"/>
                      <a:pt x="39115" y="70989"/>
                      <a:pt x="30162" y="67845"/>
                    </a:cubicBezTo>
                    <a:cubicBezTo>
                      <a:pt x="21200" y="64700"/>
                      <a:pt x="0" y="61746"/>
                      <a:pt x="13068" y="30873"/>
                    </a:cubicBezTo>
                    <a:cubicBezTo>
                      <a:pt x="26147" y="0"/>
                      <a:pt x="27999" y="46395"/>
                      <a:pt x="44432" y="5299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2"/>
                  </a:gs>
                </a:gsLst>
                <a:lin ang="16198662" scaled="0"/>
              </a:gra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1"/>
              <p:cNvSpPr/>
              <p:nvPr/>
            </p:nvSpPr>
            <p:spPr>
              <a:xfrm rot="-7910517">
                <a:off x="7379561" y="848875"/>
                <a:ext cx="4896249" cy="5955636"/>
              </a:xfrm>
              <a:custGeom>
                <a:avLst/>
                <a:gdLst/>
                <a:ahLst/>
                <a:cxnLst/>
                <a:rect l="l" t="t" r="r" b="b"/>
                <a:pathLst>
                  <a:path w="55668" h="67714" extrusionOk="0">
                    <a:moveTo>
                      <a:pt x="9445" y="0"/>
                    </a:moveTo>
                    <a:cubicBezTo>
                      <a:pt x="8081" y="0"/>
                      <a:pt x="6916" y="493"/>
                      <a:pt x="6048" y="1605"/>
                    </a:cubicBezTo>
                    <a:cubicBezTo>
                      <a:pt x="1221" y="7804"/>
                      <a:pt x="4135" y="13902"/>
                      <a:pt x="7169" y="18779"/>
                    </a:cubicBezTo>
                    <a:cubicBezTo>
                      <a:pt x="17179" y="34845"/>
                      <a:pt x="0" y="67714"/>
                      <a:pt x="12977" y="67714"/>
                    </a:cubicBezTo>
                    <a:cubicBezTo>
                      <a:pt x="15449" y="67714"/>
                      <a:pt x="19016" y="66521"/>
                      <a:pt x="24073" y="63792"/>
                    </a:cubicBezTo>
                    <a:cubicBezTo>
                      <a:pt x="55667" y="46748"/>
                      <a:pt x="36881" y="27041"/>
                      <a:pt x="30121" y="17017"/>
                    </a:cubicBezTo>
                    <a:cubicBezTo>
                      <a:pt x="24641" y="8902"/>
                      <a:pt x="15244" y="0"/>
                      <a:pt x="9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" name="Google Shape;170;p21"/>
            <p:cNvSpPr/>
            <p:nvPr/>
          </p:nvSpPr>
          <p:spPr>
            <a:xfrm rot="-9347899">
              <a:off x="-1330759" y="3889059"/>
              <a:ext cx="2661509" cy="1463059"/>
            </a:xfrm>
            <a:custGeom>
              <a:avLst/>
              <a:gdLst/>
              <a:ahLst/>
              <a:cxnLst/>
              <a:rect l="l" t="t" r="r" b="b"/>
              <a:pathLst>
                <a:path w="16069" h="8833" extrusionOk="0">
                  <a:moveTo>
                    <a:pt x="12502" y="3401"/>
                  </a:moveTo>
                  <a:lnTo>
                    <a:pt x="12502" y="3401"/>
                  </a:lnTo>
                  <a:cubicBezTo>
                    <a:pt x="12733" y="3595"/>
                    <a:pt x="12942" y="3813"/>
                    <a:pt x="13104" y="4062"/>
                  </a:cubicBezTo>
                  <a:cubicBezTo>
                    <a:pt x="13385" y="4502"/>
                    <a:pt x="13495" y="5083"/>
                    <a:pt x="13244" y="5564"/>
                  </a:cubicBezTo>
                  <a:cubicBezTo>
                    <a:pt x="13134" y="5784"/>
                    <a:pt x="12934" y="5944"/>
                    <a:pt x="12694" y="6004"/>
                  </a:cubicBezTo>
                  <a:cubicBezTo>
                    <a:pt x="12638" y="6015"/>
                    <a:pt x="12582" y="6020"/>
                    <a:pt x="12526" y="6020"/>
                  </a:cubicBezTo>
                  <a:cubicBezTo>
                    <a:pt x="12363" y="6020"/>
                    <a:pt x="12202" y="5976"/>
                    <a:pt x="12053" y="5894"/>
                  </a:cubicBezTo>
                  <a:cubicBezTo>
                    <a:pt x="11622" y="5644"/>
                    <a:pt x="11442" y="5153"/>
                    <a:pt x="11532" y="4663"/>
                  </a:cubicBezTo>
                  <a:cubicBezTo>
                    <a:pt x="11642" y="4112"/>
                    <a:pt x="12032" y="3682"/>
                    <a:pt x="12502" y="3401"/>
                  </a:cubicBezTo>
                  <a:close/>
                  <a:moveTo>
                    <a:pt x="15799" y="1"/>
                  </a:moveTo>
                  <a:cubicBezTo>
                    <a:pt x="15785" y="1"/>
                    <a:pt x="15772" y="13"/>
                    <a:pt x="15778" y="26"/>
                  </a:cubicBezTo>
                  <a:lnTo>
                    <a:pt x="15768" y="26"/>
                  </a:lnTo>
                  <a:cubicBezTo>
                    <a:pt x="16068" y="1067"/>
                    <a:pt x="15538" y="2169"/>
                    <a:pt x="14536" y="2590"/>
                  </a:cubicBezTo>
                  <a:cubicBezTo>
                    <a:pt x="13985" y="2840"/>
                    <a:pt x="13375" y="2940"/>
                    <a:pt x="12834" y="3180"/>
                  </a:cubicBezTo>
                  <a:cubicBezTo>
                    <a:pt x="12719" y="3233"/>
                    <a:pt x="12607" y="3291"/>
                    <a:pt x="12498" y="3356"/>
                  </a:cubicBezTo>
                  <a:lnTo>
                    <a:pt x="12498" y="3356"/>
                  </a:lnTo>
                  <a:cubicBezTo>
                    <a:pt x="12399" y="3273"/>
                    <a:pt x="12297" y="3194"/>
                    <a:pt x="12193" y="3120"/>
                  </a:cubicBezTo>
                  <a:cubicBezTo>
                    <a:pt x="11983" y="2970"/>
                    <a:pt x="11772" y="2830"/>
                    <a:pt x="11552" y="2720"/>
                  </a:cubicBezTo>
                  <a:cubicBezTo>
                    <a:pt x="11252" y="2558"/>
                    <a:pt x="10911" y="2432"/>
                    <a:pt x="10569" y="2432"/>
                  </a:cubicBezTo>
                  <a:cubicBezTo>
                    <a:pt x="10466" y="2432"/>
                    <a:pt x="10363" y="2444"/>
                    <a:pt x="10260" y="2469"/>
                  </a:cubicBezTo>
                  <a:cubicBezTo>
                    <a:pt x="9739" y="2610"/>
                    <a:pt x="9409" y="3080"/>
                    <a:pt x="9219" y="3551"/>
                  </a:cubicBezTo>
                  <a:cubicBezTo>
                    <a:pt x="8998" y="4092"/>
                    <a:pt x="8948" y="4683"/>
                    <a:pt x="8738" y="5223"/>
                  </a:cubicBezTo>
                  <a:cubicBezTo>
                    <a:pt x="8538" y="5704"/>
                    <a:pt x="8127" y="6225"/>
                    <a:pt x="7566" y="6255"/>
                  </a:cubicBezTo>
                  <a:cubicBezTo>
                    <a:pt x="7542" y="6257"/>
                    <a:pt x="7517" y="6258"/>
                    <a:pt x="7493" y="6258"/>
                  </a:cubicBezTo>
                  <a:cubicBezTo>
                    <a:pt x="7005" y="6258"/>
                    <a:pt x="6601" y="5887"/>
                    <a:pt x="6315" y="5534"/>
                  </a:cubicBezTo>
                  <a:cubicBezTo>
                    <a:pt x="5984" y="5123"/>
                    <a:pt x="5704" y="4652"/>
                    <a:pt x="5243" y="4372"/>
                  </a:cubicBezTo>
                  <a:cubicBezTo>
                    <a:pt x="5023" y="4249"/>
                    <a:pt x="4780" y="4189"/>
                    <a:pt x="4537" y="4189"/>
                  </a:cubicBezTo>
                  <a:cubicBezTo>
                    <a:pt x="4304" y="4189"/>
                    <a:pt x="4072" y="4244"/>
                    <a:pt x="3861" y="4352"/>
                  </a:cubicBezTo>
                  <a:cubicBezTo>
                    <a:pt x="3431" y="4592"/>
                    <a:pt x="3110" y="4993"/>
                    <a:pt x="2980" y="5474"/>
                  </a:cubicBezTo>
                  <a:cubicBezTo>
                    <a:pt x="2900" y="5724"/>
                    <a:pt x="2870" y="5974"/>
                    <a:pt x="2880" y="6235"/>
                  </a:cubicBezTo>
                  <a:cubicBezTo>
                    <a:pt x="2880" y="6525"/>
                    <a:pt x="2910" y="6806"/>
                    <a:pt x="2890" y="7096"/>
                  </a:cubicBezTo>
                  <a:cubicBezTo>
                    <a:pt x="2860" y="7637"/>
                    <a:pt x="2589" y="8137"/>
                    <a:pt x="2159" y="8458"/>
                  </a:cubicBezTo>
                  <a:cubicBezTo>
                    <a:pt x="1864" y="8668"/>
                    <a:pt x="1510" y="8781"/>
                    <a:pt x="1153" y="8781"/>
                  </a:cubicBezTo>
                  <a:cubicBezTo>
                    <a:pt x="1000" y="8781"/>
                    <a:pt x="847" y="8760"/>
                    <a:pt x="697" y="8718"/>
                  </a:cubicBezTo>
                  <a:cubicBezTo>
                    <a:pt x="466" y="8658"/>
                    <a:pt x="246" y="8548"/>
                    <a:pt x="56" y="8398"/>
                  </a:cubicBezTo>
                  <a:cubicBezTo>
                    <a:pt x="49" y="8393"/>
                    <a:pt x="42" y="8391"/>
                    <a:pt x="36" y="8391"/>
                  </a:cubicBezTo>
                  <a:cubicBezTo>
                    <a:pt x="15" y="8391"/>
                    <a:pt x="0" y="8415"/>
                    <a:pt x="16" y="8438"/>
                  </a:cubicBezTo>
                  <a:cubicBezTo>
                    <a:pt x="344" y="8693"/>
                    <a:pt x="748" y="8832"/>
                    <a:pt x="1165" y="8832"/>
                  </a:cubicBezTo>
                  <a:cubicBezTo>
                    <a:pt x="1206" y="8832"/>
                    <a:pt x="1247" y="8831"/>
                    <a:pt x="1288" y="8828"/>
                  </a:cubicBezTo>
                  <a:cubicBezTo>
                    <a:pt x="1748" y="8798"/>
                    <a:pt x="2189" y="8578"/>
                    <a:pt x="2499" y="8227"/>
                  </a:cubicBezTo>
                  <a:cubicBezTo>
                    <a:pt x="2810" y="7847"/>
                    <a:pt x="2980" y="7366"/>
                    <a:pt x="2960" y="6876"/>
                  </a:cubicBezTo>
                  <a:cubicBezTo>
                    <a:pt x="2960" y="6595"/>
                    <a:pt x="2930" y="6315"/>
                    <a:pt x="2940" y="6034"/>
                  </a:cubicBezTo>
                  <a:cubicBezTo>
                    <a:pt x="2960" y="5764"/>
                    <a:pt x="3020" y="5504"/>
                    <a:pt x="3120" y="5263"/>
                  </a:cubicBezTo>
                  <a:cubicBezTo>
                    <a:pt x="3320" y="4783"/>
                    <a:pt x="3731" y="4412"/>
                    <a:pt x="4242" y="4282"/>
                  </a:cubicBezTo>
                  <a:cubicBezTo>
                    <a:pt x="4349" y="4256"/>
                    <a:pt x="4458" y="4243"/>
                    <a:pt x="4568" y="4243"/>
                  </a:cubicBezTo>
                  <a:cubicBezTo>
                    <a:pt x="4713" y="4243"/>
                    <a:pt x="4860" y="4266"/>
                    <a:pt x="5003" y="4312"/>
                  </a:cubicBezTo>
                  <a:cubicBezTo>
                    <a:pt x="5253" y="4422"/>
                    <a:pt x="5483" y="4582"/>
                    <a:pt x="5674" y="4793"/>
                  </a:cubicBezTo>
                  <a:cubicBezTo>
                    <a:pt x="6014" y="5173"/>
                    <a:pt x="6265" y="5614"/>
                    <a:pt x="6645" y="5944"/>
                  </a:cubicBezTo>
                  <a:cubicBezTo>
                    <a:pt x="6895" y="6158"/>
                    <a:pt x="7205" y="6306"/>
                    <a:pt x="7527" y="6306"/>
                  </a:cubicBezTo>
                  <a:cubicBezTo>
                    <a:pt x="7643" y="6306"/>
                    <a:pt x="7760" y="6287"/>
                    <a:pt x="7877" y="6245"/>
                  </a:cubicBezTo>
                  <a:cubicBezTo>
                    <a:pt x="8337" y="6074"/>
                    <a:pt x="8648" y="5614"/>
                    <a:pt x="8818" y="5173"/>
                  </a:cubicBezTo>
                  <a:cubicBezTo>
                    <a:pt x="9018" y="4642"/>
                    <a:pt x="9069" y="4072"/>
                    <a:pt x="9279" y="3541"/>
                  </a:cubicBezTo>
                  <a:cubicBezTo>
                    <a:pt x="9489" y="3020"/>
                    <a:pt x="9860" y="2540"/>
                    <a:pt x="10440" y="2479"/>
                  </a:cubicBezTo>
                  <a:cubicBezTo>
                    <a:pt x="10487" y="2475"/>
                    <a:pt x="10533" y="2472"/>
                    <a:pt x="10580" y="2472"/>
                  </a:cubicBezTo>
                  <a:cubicBezTo>
                    <a:pt x="11013" y="2472"/>
                    <a:pt x="11440" y="2674"/>
                    <a:pt x="11792" y="2900"/>
                  </a:cubicBezTo>
                  <a:cubicBezTo>
                    <a:pt x="12022" y="3041"/>
                    <a:pt x="12254" y="3197"/>
                    <a:pt x="12469" y="3373"/>
                  </a:cubicBezTo>
                  <a:lnTo>
                    <a:pt x="12469" y="3373"/>
                  </a:lnTo>
                  <a:cubicBezTo>
                    <a:pt x="12113" y="3590"/>
                    <a:pt x="11803" y="3876"/>
                    <a:pt x="11622" y="4252"/>
                  </a:cubicBezTo>
                  <a:cubicBezTo>
                    <a:pt x="11432" y="4652"/>
                    <a:pt x="11392" y="5143"/>
                    <a:pt x="11622" y="5534"/>
                  </a:cubicBezTo>
                  <a:cubicBezTo>
                    <a:pt x="11812" y="5859"/>
                    <a:pt x="12156" y="6062"/>
                    <a:pt x="12530" y="6062"/>
                  </a:cubicBezTo>
                  <a:cubicBezTo>
                    <a:pt x="12571" y="6062"/>
                    <a:pt x="12612" y="6059"/>
                    <a:pt x="12654" y="6054"/>
                  </a:cubicBezTo>
                  <a:cubicBezTo>
                    <a:pt x="13104" y="5984"/>
                    <a:pt x="13365" y="5554"/>
                    <a:pt x="13415" y="5133"/>
                  </a:cubicBezTo>
                  <a:cubicBezTo>
                    <a:pt x="13475" y="4592"/>
                    <a:pt x="13224" y="4092"/>
                    <a:pt x="12874" y="3701"/>
                  </a:cubicBezTo>
                  <a:cubicBezTo>
                    <a:pt x="12765" y="3592"/>
                    <a:pt x="12650" y="3485"/>
                    <a:pt x="12531" y="3384"/>
                  </a:cubicBezTo>
                  <a:lnTo>
                    <a:pt x="12531" y="3384"/>
                  </a:lnTo>
                  <a:cubicBezTo>
                    <a:pt x="13045" y="3086"/>
                    <a:pt x="13635" y="2967"/>
                    <a:pt x="14196" y="2770"/>
                  </a:cubicBezTo>
                  <a:cubicBezTo>
                    <a:pt x="14696" y="2600"/>
                    <a:pt x="15147" y="2359"/>
                    <a:pt x="15467" y="1929"/>
                  </a:cubicBezTo>
                  <a:cubicBezTo>
                    <a:pt x="15738" y="1568"/>
                    <a:pt x="15888" y="1128"/>
                    <a:pt x="15898" y="677"/>
                  </a:cubicBezTo>
                  <a:cubicBezTo>
                    <a:pt x="15908" y="457"/>
                    <a:pt x="15878" y="226"/>
                    <a:pt x="15818" y="16"/>
                  </a:cubicBezTo>
                  <a:cubicBezTo>
                    <a:pt x="15814" y="5"/>
                    <a:pt x="15807" y="1"/>
                    <a:pt x="15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" name="Google Shape;171;p21"/>
          <p:cNvSpPr txBox="1">
            <a:spLocks noGrp="1"/>
          </p:cNvSpPr>
          <p:nvPr>
            <p:ph type="subTitle" idx="1"/>
          </p:nvPr>
        </p:nvSpPr>
        <p:spPr>
          <a:xfrm>
            <a:off x="3542702" y="2481125"/>
            <a:ext cx="2058600" cy="40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800">
                <a:latin typeface="Amaranth"/>
                <a:ea typeface="Amaranth"/>
                <a:cs typeface="Amaranth"/>
                <a:sym typeface="Amarant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subTitle" idx="2"/>
          </p:nvPr>
        </p:nvSpPr>
        <p:spPr>
          <a:xfrm>
            <a:off x="3421522" y="2739675"/>
            <a:ext cx="2301000" cy="10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1"/>
          <p:cNvSpPr txBox="1">
            <a:spLocks noGrp="1"/>
          </p:cNvSpPr>
          <p:nvPr>
            <p:ph type="subTitle" idx="3"/>
          </p:nvPr>
        </p:nvSpPr>
        <p:spPr>
          <a:xfrm>
            <a:off x="6156442" y="2481125"/>
            <a:ext cx="2058600" cy="40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800">
                <a:latin typeface="Amaranth"/>
                <a:ea typeface="Amaranth"/>
                <a:cs typeface="Amaranth"/>
                <a:sym typeface="Amarant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74" name="Google Shape;174;p21"/>
          <p:cNvSpPr txBox="1">
            <a:spLocks noGrp="1"/>
          </p:cNvSpPr>
          <p:nvPr>
            <p:ph type="subTitle" idx="4"/>
          </p:nvPr>
        </p:nvSpPr>
        <p:spPr>
          <a:xfrm>
            <a:off x="6035294" y="2739675"/>
            <a:ext cx="2301000" cy="10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1"/>
          <p:cNvSpPr txBox="1">
            <a:spLocks noGrp="1"/>
          </p:cNvSpPr>
          <p:nvPr>
            <p:ph type="subTitle" idx="5"/>
          </p:nvPr>
        </p:nvSpPr>
        <p:spPr>
          <a:xfrm>
            <a:off x="928962" y="2481125"/>
            <a:ext cx="2058600" cy="40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800">
                <a:latin typeface="Amaranth"/>
                <a:ea typeface="Amaranth"/>
                <a:cs typeface="Amaranth"/>
                <a:sym typeface="Amarant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76" name="Google Shape;176;p21"/>
          <p:cNvSpPr txBox="1">
            <a:spLocks noGrp="1"/>
          </p:cNvSpPr>
          <p:nvPr>
            <p:ph type="subTitle" idx="6"/>
          </p:nvPr>
        </p:nvSpPr>
        <p:spPr>
          <a:xfrm>
            <a:off x="807750" y="2739675"/>
            <a:ext cx="2301000" cy="10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1"/>
          <p:cNvSpPr txBox="1">
            <a:spLocks noGrp="1"/>
          </p:cNvSpPr>
          <p:nvPr>
            <p:ph type="title"/>
          </p:nvPr>
        </p:nvSpPr>
        <p:spPr>
          <a:xfrm>
            <a:off x="861150" y="479139"/>
            <a:ext cx="7421700" cy="4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2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7"/>
          <p:cNvGrpSpPr/>
          <p:nvPr/>
        </p:nvGrpSpPr>
        <p:grpSpPr>
          <a:xfrm>
            <a:off x="-4032765" y="-178429"/>
            <a:ext cx="14512926" cy="8194101"/>
            <a:chOff x="-4032765" y="-178429"/>
            <a:chExt cx="14512926" cy="8194101"/>
          </a:xfrm>
        </p:grpSpPr>
        <p:sp>
          <p:nvSpPr>
            <p:cNvPr id="241" name="Google Shape;241;p27"/>
            <p:cNvSpPr/>
            <p:nvPr/>
          </p:nvSpPr>
          <p:spPr>
            <a:xfrm rot="5400000" flipH="1">
              <a:off x="-2032707" y="1819843"/>
              <a:ext cx="4752833" cy="2898582"/>
            </a:xfrm>
            <a:custGeom>
              <a:avLst/>
              <a:gdLst/>
              <a:ahLst/>
              <a:cxnLst/>
              <a:rect l="l" t="t" r="r" b="b"/>
              <a:pathLst>
                <a:path w="35280" h="21516" extrusionOk="0">
                  <a:moveTo>
                    <a:pt x="464" y="0"/>
                  </a:moveTo>
                  <a:cubicBezTo>
                    <a:pt x="308" y="0"/>
                    <a:pt x="154" y="2"/>
                    <a:pt x="0" y="5"/>
                  </a:cubicBezTo>
                  <a:lnTo>
                    <a:pt x="0" y="21516"/>
                  </a:lnTo>
                  <a:lnTo>
                    <a:pt x="17775" y="21516"/>
                  </a:lnTo>
                  <a:cubicBezTo>
                    <a:pt x="28500" y="17850"/>
                    <a:pt x="35280" y="14706"/>
                    <a:pt x="19087" y="5894"/>
                  </a:cubicBezTo>
                  <a:cubicBezTo>
                    <a:pt x="11328" y="1655"/>
                    <a:pt x="5260" y="0"/>
                    <a:pt x="4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2" name="Google Shape;242;p27"/>
            <p:cNvGrpSpPr/>
            <p:nvPr/>
          </p:nvGrpSpPr>
          <p:grpSpPr>
            <a:xfrm rot="-342157">
              <a:off x="-3669019" y="105930"/>
              <a:ext cx="6103301" cy="7625384"/>
              <a:chOff x="5903624" y="-1046344"/>
              <a:chExt cx="7118021" cy="8893162"/>
            </a:xfrm>
          </p:grpSpPr>
          <p:sp>
            <p:nvSpPr>
              <p:cNvPr id="243" name="Google Shape;243;p27"/>
              <p:cNvSpPr/>
              <p:nvPr/>
            </p:nvSpPr>
            <p:spPr>
              <a:xfrm rot="150643" flipH="1">
                <a:off x="6604586" y="-919762"/>
                <a:ext cx="5954187" cy="7985102"/>
              </a:xfrm>
              <a:custGeom>
                <a:avLst/>
                <a:gdLst/>
                <a:ahLst/>
                <a:cxnLst/>
                <a:rect l="l" t="t" r="r" b="b"/>
                <a:pathLst>
                  <a:path w="53285" h="71460" extrusionOk="0">
                    <a:moveTo>
                      <a:pt x="44432" y="52994"/>
                    </a:moveTo>
                    <a:cubicBezTo>
                      <a:pt x="48628" y="54676"/>
                      <a:pt x="53285" y="57310"/>
                      <a:pt x="52904" y="64590"/>
                    </a:cubicBezTo>
                    <a:cubicBezTo>
                      <a:pt x="52544" y="71460"/>
                      <a:pt x="39115" y="70989"/>
                      <a:pt x="30162" y="67845"/>
                    </a:cubicBezTo>
                    <a:cubicBezTo>
                      <a:pt x="21200" y="64700"/>
                      <a:pt x="0" y="61746"/>
                      <a:pt x="13068" y="30873"/>
                    </a:cubicBezTo>
                    <a:cubicBezTo>
                      <a:pt x="26147" y="0"/>
                      <a:pt x="27999" y="46395"/>
                      <a:pt x="44432" y="5299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2"/>
                  </a:gs>
                </a:gsLst>
                <a:lin ang="16198662" scaled="0"/>
              </a:gra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7"/>
              <p:cNvSpPr/>
              <p:nvPr/>
            </p:nvSpPr>
            <p:spPr>
              <a:xfrm rot="773448" flipH="1">
                <a:off x="6669031" y="-174944"/>
                <a:ext cx="5587207" cy="7492950"/>
              </a:xfrm>
              <a:custGeom>
                <a:avLst/>
                <a:gdLst/>
                <a:ahLst/>
                <a:cxnLst/>
                <a:rect l="l" t="t" r="r" b="b"/>
                <a:pathLst>
                  <a:path w="53285" h="71460" extrusionOk="0">
                    <a:moveTo>
                      <a:pt x="44432" y="52994"/>
                    </a:moveTo>
                    <a:cubicBezTo>
                      <a:pt x="48628" y="54676"/>
                      <a:pt x="53285" y="57310"/>
                      <a:pt x="52904" y="64590"/>
                    </a:cubicBezTo>
                    <a:cubicBezTo>
                      <a:pt x="52544" y="71460"/>
                      <a:pt x="39115" y="70989"/>
                      <a:pt x="30162" y="67845"/>
                    </a:cubicBezTo>
                    <a:cubicBezTo>
                      <a:pt x="21200" y="64700"/>
                      <a:pt x="0" y="61746"/>
                      <a:pt x="13068" y="30873"/>
                    </a:cubicBezTo>
                    <a:cubicBezTo>
                      <a:pt x="26147" y="0"/>
                      <a:pt x="27999" y="46395"/>
                      <a:pt x="44432" y="529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5" name="Google Shape;245;p27"/>
            <p:cNvSpPr/>
            <p:nvPr/>
          </p:nvSpPr>
          <p:spPr>
            <a:xfrm flipH="1">
              <a:off x="6597962" y="3376713"/>
              <a:ext cx="2943851" cy="1795349"/>
            </a:xfrm>
            <a:custGeom>
              <a:avLst/>
              <a:gdLst/>
              <a:ahLst/>
              <a:cxnLst/>
              <a:rect l="l" t="t" r="r" b="b"/>
              <a:pathLst>
                <a:path w="35280" h="21516" extrusionOk="0">
                  <a:moveTo>
                    <a:pt x="464" y="0"/>
                  </a:moveTo>
                  <a:cubicBezTo>
                    <a:pt x="308" y="0"/>
                    <a:pt x="154" y="2"/>
                    <a:pt x="0" y="5"/>
                  </a:cubicBezTo>
                  <a:lnTo>
                    <a:pt x="0" y="21516"/>
                  </a:lnTo>
                  <a:lnTo>
                    <a:pt x="17775" y="21516"/>
                  </a:lnTo>
                  <a:cubicBezTo>
                    <a:pt x="28500" y="17850"/>
                    <a:pt x="35280" y="14706"/>
                    <a:pt x="19087" y="5894"/>
                  </a:cubicBezTo>
                  <a:cubicBezTo>
                    <a:pt x="11328" y="1655"/>
                    <a:pt x="5260" y="0"/>
                    <a:pt x="4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7"/>
            <p:cNvSpPr/>
            <p:nvPr/>
          </p:nvSpPr>
          <p:spPr>
            <a:xfrm rot="300041" flipH="1">
              <a:off x="8076017" y="3535826"/>
              <a:ext cx="2352256" cy="1293062"/>
            </a:xfrm>
            <a:custGeom>
              <a:avLst/>
              <a:gdLst/>
              <a:ahLst/>
              <a:cxnLst/>
              <a:rect l="l" t="t" r="r" b="b"/>
              <a:pathLst>
                <a:path w="16069" h="8833" extrusionOk="0">
                  <a:moveTo>
                    <a:pt x="12502" y="3401"/>
                  </a:moveTo>
                  <a:lnTo>
                    <a:pt x="12502" y="3401"/>
                  </a:lnTo>
                  <a:cubicBezTo>
                    <a:pt x="12733" y="3595"/>
                    <a:pt x="12942" y="3813"/>
                    <a:pt x="13104" y="4062"/>
                  </a:cubicBezTo>
                  <a:cubicBezTo>
                    <a:pt x="13385" y="4502"/>
                    <a:pt x="13495" y="5083"/>
                    <a:pt x="13244" y="5564"/>
                  </a:cubicBezTo>
                  <a:cubicBezTo>
                    <a:pt x="13134" y="5784"/>
                    <a:pt x="12934" y="5944"/>
                    <a:pt x="12694" y="6004"/>
                  </a:cubicBezTo>
                  <a:cubicBezTo>
                    <a:pt x="12638" y="6015"/>
                    <a:pt x="12582" y="6020"/>
                    <a:pt x="12526" y="6020"/>
                  </a:cubicBezTo>
                  <a:cubicBezTo>
                    <a:pt x="12363" y="6020"/>
                    <a:pt x="12202" y="5976"/>
                    <a:pt x="12053" y="5894"/>
                  </a:cubicBezTo>
                  <a:cubicBezTo>
                    <a:pt x="11622" y="5644"/>
                    <a:pt x="11442" y="5153"/>
                    <a:pt x="11532" y="4663"/>
                  </a:cubicBezTo>
                  <a:cubicBezTo>
                    <a:pt x="11642" y="4112"/>
                    <a:pt x="12032" y="3682"/>
                    <a:pt x="12502" y="3401"/>
                  </a:cubicBezTo>
                  <a:close/>
                  <a:moveTo>
                    <a:pt x="15799" y="1"/>
                  </a:moveTo>
                  <a:cubicBezTo>
                    <a:pt x="15785" y="1"/>
                    <a:pt x="15772" y="13"/>
                    <a:pt x="15778" y="26"/>
                  </a:cubicBezTo>
                  <a:lnTo>
                    <a:pt x="15768" y="26"/>
                  </a:lnTo>
                  <a:cubicBezTo>
                    <a:pt x="16068" y="1067"/>
                    <a:pt x="15538" y="2169"/>
                    <a:pt x="14536" y="2590"/>
                  </a:cubicBezTo>
                  <a:cubicBezTo>
                    <a:pt x="13985" y="2840"/>
                    <a:pt x="13375" y="2940"/>
                    <a:pt x="12834" y="3180"/>
                  </a:cubicBezTo>
                  <a:cubicBezTo>
                    <a:pt x="12719" y="3233"/>
                    <a:pt x="12607" y="3291"/>
                    <a:pt x="12498" y="3356"/>
                  </a:cubicBezTo>
                  <a:lnTo>
                    <a:pt x="12498" y="3356"/>
                  </a:lnTo>
                  <a:cubicBezTo>
                    <a:pt x="12399" y="3273"/>
                    <a:pt x="12297" y="3194"/>
                    <a:pt x="12193" y="3120"/>
                  </a:cubicBezTo>
                  <a:cubicBezTo>
                    <a:pt x="11983" y="2970"/>
                    <a:pt x="11772" y="2830"/>
                    <a:pt x="11552" y="2720"/>
                  </a:cubicBezTo>
                  <a:cubicBezTo>
                    <a:pt x="11252" y="2558"/>
                    <a:pt x="10911" y="2432"/>
                    <a:pt x="10569" y="2432"/>
                  </a:cubicBezTo>
                  <a:cubicBezTo>
                    <a:pt x="10466" y="2432"/>
                    <a:pt x="10363" y="2444"/>
                    <a:pt x="10260" y="2469"/>
                  </a:cubicBezTo>
                  <a:cubicBezTo>
                    <a:pt x="9739" y="2610"/>
                    <a:pt x="9409" y="3080"/>
                    <a:pt x="9219" y="3551"/>
                  </a:cubicBezTo>
                  <a:cubicBezTo>
                    <a:pt x="8998" y="4092"/>
                    <a:pt x="8948" y="4683"/>
                    <a:pt x="8738" y="5223"/>
                  </a:cubicBezTo>
                  <a:cubicBezTo>
                    <a:pt x="8538" y="5704"/>
                    <a:pt x="8127" y="6225"/>
                    <a:pt x="7566" y="6255"/>
                  </a:cubicBezTo>
                  <a:cubicBezTo>
                    <a:pt x="7542" y="6257"/>
                    <a:pt x="7517" y="6258"/>
                    <a:pt x="7493" y="6258"/>
                  </a:cubicBezTo>
                  <a:cubicBezTo>
                    <a:pt x="7005" y="6258"/>
                    <a:pt x="6601" y="5887"/>
                    <a:pt x="6315" y="5534"/>
                  </a:cubicBezTo>
                  <a:cubicBezTo>
                    <a:pt x="5984" y="5123"/>
                    <a:pt x="5704" y="4652"/>
                    <a:pt x="5243" y="4372"/>
                  </a:cubicBezTo>
                  <a:cubicBezTo>
                    <a:pt x="5023" y="4249"/>
                    <a:pt x="4780" y="4189"/>
                    <a:pt x="4537" y="4189"/>
                  </a:cubicBezTo>
                  <a:cubicBezTo>
                    <a:pt x="4304" y="4189"/>
                    <a:pt x="4072" y="4244"/>
                    <a:pt x="3861" y="4352"/>
                  </a:cubicBezTo>
                  <a:cubicBezTo>
                    <a:pt x="3431" y="4592"/>
                    <a:pt x="3110" y="4993"/>
                    <a:pt x="2980" y="5474"/>
                  </a:cubicBezTo>
                  <a:cubicBezTo>
                    <a:pt x="2900" y="5724"/>
                    <a:pt x="2870" y="5974"/>
                    <a:pt x="2880" y="6235"/>
                  </a:cubicBezTo>
                  <a:cubicBezTo>
                    <a:pt x="2880" y="6525"/>
                    <a:pt x="2910" y="6806"/>
                    <a:pt x="2890" y="7096"/>
                  </a:cubicBezTo>
                  <a:cubicBezTo>
                    <a:pt x="2860" y="7637"/>
                    <a:pt x="2589" y="8137"/>
                    <a:pt x="2159" y="8458"/>
                  </a:cubicBezTo>
                  <a:cubicBezTo>
                    <a:pt x="1864" y="8668"/>
                    <a:pt x="1510" y="8781"/>
                    <a:pt x="1153" y="8781"/>
                  </a:cubicBezTo>
                  <a:cubicBezTo>
                    <a:pt x="1000" y="8781"/>
                    <a:pt x="847" y="8760"/>
                    <a:pt x="697" y="8718"/>
                  </a:cubicBezTo>
                  <a:cubicBezTo>
                    <a:pt x="466" y="8658"/>
                    <a:pt x="246" y="8548"/>
                    <a:pt x="56" y="8398"/>
                  </a:cubicBezTo>
                  <a:cubicBezTo>
                    <a:pt x="49" y="8393"/>
                    <a:pt x="42" y="8391"/>
                    <a:pt x="36" y="8391"/>
                  </a:cubicBezTo>
                  <a:cubicBezTo>
                    <a:pt x="15" y="8391"/>
                    <a:pt x="0" y="8415"/>
                    <a:pt x="16" y="8438"/>
                  </a:cubicBezTo>
                  <a:cubicBezTo>
                    <a:pt x="344" y="8693"/>
                    <a:pt x="748" y="8832"/>
                    <a:pt x="1165" y="8832"/>
                  </a:cubicBezTo>
                  <a:cubicBezTo>
                    <a:pt x="1206" y="8832"/>
                    <a:pt x="1247" y="8831"/>
                    <a:pt x="1288" y="8828"/>
                  </a:cubicBezTo>
                  <a:cubicBezTo>
                    <a:pt x="1748" y="8798"/>
                    <a:pt x="2189" y="8578"/>
                    <a:pt x="2499" y="8227"/>
                  </a:cubicBezTo>
                  <a:cubicBezTo>
                    <a:pt x="2810" y="7847"/>
                    <a:pt x="2980" y="7366"/>
                    <a:pt x="2960" y="6876"/>
                  </a:cubicBezTo>
                  <a:cubicBezTo>
                    <a:pt x="2960" y="6595"/>
                    <a:pt x="2930" y="6315"/>
                    <a:pt x="2940" y="6034"/>
                  </a:cubicBezTo>
                  <a:cubicBezTo>
                    <a:pt x="2960" y="5764"/>
                    <a:pt x="3020" y="5504"/>
                    <a:pt x="3120" y="5263"/>
                  </a:cubicBezTo>
                  <a:cubicBezTo>
                    <a:pt x="3320" y="4783"/>
                    <a:pt x="3731" y="4412"/>
                    <a:pt x="4242" y="4282"/>
                  </a:cubicBezTo>
                  <a:cubicBezTo>
                    <a:pt x="4349" y="4256"/>
                    <a:pt x="4458" y="4243"/>
                    <a:pt x="4568" y="4243"/>
                  </a:cubicBezTo>
                  <a:cubicBezTo>
                    <a:pt x="4713" y="4243"/>
                    <a:pt x="4860" y="4266"/>
                    <a:pt x="5003" y="4312"/>
                  </a:cubicBezTo>
                  <a:cubicBezTo>
                    <a:pt x="5253" y="4422"/>
                    <a:pt x="5483" y="4582"/>
                    <a:pt x="5674" y="4793"/>
                  </a:cubicBezTo>
                  <a:cubicBezTo>
                    <a:pt x="6014" y="5173"/>
                    <a:pt x="6265" y="5614"/>
                    <a:pt x="6645" y="5944"/>
                  </a:cubicBezTo>
                  <a:cubicBezTo>
                    <a:pt x="6895" y="6158"/>
                    <a:pt x="7205" y="6306"/>
                    <a:pt x="7527" y="6306"/>
                  </a:cubicBezTo>
                  <a:cubicBezTo>
                    <a:pt x="7643" y="6306"/>
                    <a:pt x="7760" y="6287"/>
                    <a:pt x="7877" y="6245"/>
                  </a:cubicBezTo>
                  <a:cubicBezTo>
                    <a:pt x="8337" y="6074"/>
                    <a:pt x="8648" y="5614"/>
                    <a:pt x="8818" y="5173"/>
                  </a:cubicBezTo>
                  <a:cubicBezTo>
                    <a:pt x="9018" y="4642"/>
                    <a:pt x="9069" y="4072"/>
                    <a:pt x="9279" y="3541"/>
                  </a:cubicBezTo>
                  <a:cubicBezTo>
                    <a:pt x="9489" y="3020"/>
                    <a:pt x="9860" y="2540"/>
                    <a:pt x="10440" y="2479"/>
                  </a:cubicBezTo>
                  <a:cubicBezTo>
                    <a:pt x="10487" y="2475"/>
                    <a:pt x="10533" y="2472"/>
                    <a:pt x="10580" y="2472"/>
                  </a:cubicBezTo>
                  <a:cubicBezTo>
                    <a:pt x="11013" y="2472"/>
                    <a:pt x="11440" y="2674"/>
                    <a:pt x="11792" y="2900"/>
                  </a:cubicBezTo>
                  <a:cubicBezTo>
                    <a:pt x="12022" y="3041"/>
                    <a:pt x="12254" y="3197"/>
                    <a:pt x="12469" y="3373"/>
                  </a:cubicBezTo>
                  <a:lnTo>
                    <a:pt x="12469" y="3373"/>
                  </a:lnTo>
                  <a:cubicBezTo>
                    <a:pt x="12113" y="3590"/>
                    <a:pt x="11803" y="3876"/>
                    <a:pt x="11622" y="4252"/>
                  </a:cubicBezTo>
                  <a:cubicBezTo>
                    <a:pt x="11432" y="4652"/>
                    <a:pt x="11392" y="5143"/>
                    <a:pt x="11622" y="5534"/>
                  </a:cubicBezTo>
                  <a:cubicBezTo>
                    <a:pt x="11812" y="5859"/>
                    <a:pt x="12156" y="6062"/>
                    <a:pt x="12530" y="6062"/>
                  </a:cubicBezTo>
                  <a:cubicBezTo>
                    <a:pt x="12571" y="6062"/>
                    <a:pt x="12612" y="6059"/>
                    <a:pt x="12654" y="6054"/>
                  </a:cubicBezTo>
                  <a:cubicBezTo>
                    <a:pt x="13104" y="5984"/>
                    <a:pt x="13365" y="5554"/>
                    <a:pt x="13415" y="5133"/>
                  </a:cubicBezTo>
                  <a:cubicBezTo>
                    <a:pt x="13475" y="4592"/>
                    <a:pt x="13224" y="4092"/>
                    <a:pt x="12874" y="3701"/>
                  </a:cubicBezTo>
                  <a:cubicBezTo>
                    <a:pt x="12765" y="3592"/>
                    <a:pt x="12650" y="3485"/>
                    <a:pt x="12531" y="3384"/>
                  </a:cubicBezTo>
                  <a:lnTo>
                    <a:pt x="12531" y="3384"/>
                  </a:lnTo>
                  <a:cubicBezTo>
                    <a:pt x="13045" y="3086"/>
                    <a:pt x="13635" y="2967"/>
                    <a:pt x="14196" y="2770"/>
                  </a:cubicBezTo>
                  <a:cubicBezTo>
                    <a:pt x="14696" y="2600"/>
                    <a:pt x="15147" y="2359"/>
                    <a:pt x="15467" y="1929"/>
                  </a:cubicBezTo>
                  <a:cubicBezTo>
                    <a:pt x="15738" y="1568"/>
                    <a:pt x="15888" y="1128"/>
                    <a:pt x="15898" y="677"/>
                  </a:cubicBezTo>
                  <a:cubicBezTo>
                    <a:pt x="15908" y="457"/>
                    <a:pt x="15878" y="226"/>
                    <a:pt x="15818" y="16"/>
                  </a:cubicBezTo>
                  <a:cubicBezTo>
                    <a:pt x="15814" y="5"/>
                    <a:pt x="15807" y="1"/>
                    <a:pt x="15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27"/>
          <p:cNvSpPr txBox="1">
            <a:spLocks noGrp="1"/>
          </p:cNvSpPr>
          <p:nvPr>
            <p:ph type="title"/>
          </p:nvPr>
        </p:nvSpPr>
        <p:spPr>
          <a:xfrm>
            <a:off x="861150" y="479139"/>
            <a:ext cx="7421700" cy="4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61200" y="597425"/>
            <a:ext cx="7421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maranth"/>
              <a:buNone/>
              <a:defRPr sz="2800" b="1">
                <a:solidFill>
                  <a:schemeClr val="accent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61200" y="1609675"/>
            <a:ext cx="7421700" cy="28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xygen"/>
              <a:buChar char="●"/>
              <a:defRPr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xygen"/>
              <a:buChar char="○"/>
              <a:defRPr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xygen"/>
              <a:buChar char="■"/>
              <a:defRPr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xygen"/>
              <a:buChar char="●"/>
              <a:defRPr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xygen"/>
              <a:buChar char="○"/>
              <a:defRPr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xygen"/>
              <a:buChar char="■"/>
              <a:defRPr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xygen"/>
              <a:buChar char="●"/>
              <a:defRPr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xygen"/>
              <a:buChar char="○"/>
              <a:defRPr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xygen"/>
              <a:buChar char="■"/>
              <a:defRPr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8" r:id="rId4"/>
    <p:sldLayoutId id="2147483659" r:id="rId5"/>
    <p:sldLayoutId id="2147483660" r:id="rId6"/>
    <p:sldLayoutId id="2147483661" r:id="rId7"/>
    <p:sldLayoutId id="2147483667" r:id="rId8"/>
    <p:sldLayoutId id="2147483673" r:id="rId9"/>
    <p:sldLayoutId id="214748367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slide" Target="slide7.xml"/><Relationship Id="rId7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34.xml"/><Relationship Id="rId5" Type="http://schemas.openxmlformats.org/officeDocument/2006/relationships/slide" Target="slide31.xml"/><Relationship Id="rId10" Type="http://schemas.openxmlformats.org/officeDocument/2006/relationships/image" Target="../media/image4.png"/><Relationship Id="rId4" Type="http://schemas.openxmlformats.org/officeDocument/2006/relationships/slide" Target="slide21.xml"/><Relationship Id="rId9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gif"/><Relationship Id="rId4" Type="http://schemas.openxmlformats.org/officeDocument/2006/relationships/image" Target="../media/image57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6"/>
          <p:cNvSpPr txBox="1">
            <a:spLocks noGrp="1"/>
          </p:cNvSpPr>
          <p:nvPr>
            <p:ph type="ctrTitle"/>
          </p:nvPr>
        </p:nvSpPr>
        <p:spPr>
          <a:xfrm>
            <a:off x="4514851" y="812437"/>
            <a:ext cx="4769100" cy="300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dirty="0"/>
              <a:t>Healthcare  Monitoring System for</a:t>
            </a:r>
            <a:br>
              <a:rPr lang="en-US" sz="3400" dirty="0"/>
            </a:br>
            <a:r>
              <a:rPr lang="en-US" sz="3400" dirty="0"/>
              <a:t>Chronic Diseases</a:t>
            </a:r>
          </a:p>
        </p:txBody>
      </p:sp>
      <p:sp>
        <p:nvSpPr>
          <p:cNvPr id="304" name="Google Shape;304;p36"/>
          <p:cNvSpPr txBox="1">
            <a:spLocks noGrp="1"/>
          </p:cNvSpPr>
          <p:nvPr>
            <p:ph type="subTitle" idx="1"/>
          </p:nvPr>
        </p:nvSpPr>
        <p:spPr>
          <a:xfrm>
            <a:off x="5251797" y="3668033"/>
            <a:ext cx="3337500" cy="7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Under Supervision of: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Dr. MONA ARAFA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Eng. Abdallah El-</a:t>
            </a:r>
            <a:r>
              <a:rPr lang="en-US" dirty="0" err="1"/>
              <a:t>Ghamry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79772C-C8AF-552B-5774-517F5115A4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02"/>
          <a:stretch/>
        </p:blipFill>
        <p:spPr>
          <a:xfrm>
            <a:off x="1490135" y="1139451"/>
            <a:ext cx="2848610" cy="23480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7FDEE568-1B34-5E70-CEB4-FBA237F4130F}"/>
              </a:ext>
            </a:extLst>
          </p:cNvPr>
          <p:cNvSpPr/>
          <p:nvPr/>
        </p:nvSpPr>
        <p:spPr>
          <a:xfrm>
            <a:off x="4378467" y="20772"/>
            <a:ext cx="2023855" cy="1746244"/>
          </a:xfrm>
          <a:custGeom>
            <a:avLst/>
            <a:gdLst>
              <a:gd name="connsiteX0" fmla="*/ 1338 w 2183246"/>
              <a:gd name="connsiteY0" fmla="*/ 1657877 h 2161962"/>
              <a:gd name="connsiteX1" fmla="*/ 2609 w 2183246"/>
              <a:gd name="connsiteY1" fmla="*/ 1580074 h 2161962"/>
              <a:gd name="connsiteX2" fmla="*/ 2341 w 2183246"/>
              <a:gd name="connsiteY2" fmla="*/ 1349011 h 2161962"/>
              <a:gd name="connsiteX3" fmla="*/ 1806 w 2183246"/>
              <a:gd name="connsiteY3" fmla="*/ 886886 h 2161962"/>
              <a:gd name="connsiteX4" fmla="*/ 1605 w 2183246"/>
              <a:gd name="connsiteY4" fmla="*/ 734365 h 2161962"/>
              <a:gd name="connsiteX5" fmla="*/ 1204 w 2183246"/>
              <a:gd name="connsiteY5" fmla="*/ 369628 h 2161962"/>
              <a:gd name="connsiteX6" fmla="*/ 937 w 2183246"/>
              <a:gd name="connsiteY6" fmla="*/ 184912 h 2161962"/>
              <a:gd name="connsiteX7" fmla="*/ 27021 w 2183246"/>
              <a:gd name="connsiteY7" fmla="*/ 41043 h 2161962"/>
              <a:gd name="connsiteX8" fmla="*/ 278772 w 2183246"/>
              <a:gd name="connsiteY8" fmla="*/ 16897 h 2161962"/>
              <a:gd name="connsiteX9" fmla="*/ 577275 w 2183246"/>
              <a:gd name="connsiteY9" fmla="*/ 73103 h 2161962"/>
              <a:gd name="connsiteX10" fmla="*/ 1266646 w 2183246"/>
              <a:gd name="connsiteY10" fmla="*/ 349708 h 2161962"/>
              <a:gd name="connsiteX11" fmla="*/ 1855358 w 2183246"/>
              <a:gd name="connsiteY11" fmla="*/ 807339 h 2161962"/>
              <a:gd name="connsiteX12" fmla="*/ 2042499 w 2183246"/>
              <a:gd name="connsiteY12" fmla="*/ 1021499 h 2161962"/>
              <a:gd name="connsiteX13" fmla="*/ 2111724 w 2183246"/>
              <a:gd name="connsiteY13" fmla="*/ 1113790 h 2161962"/>
              <a:gd name="connsiteX14" fmla="*/ 2178674 w 2183246"/>
              <a:gd name="connsiteY14" fmla="*/ 1228014 h 2161962"/>
              <a:gd name="connsiteX15" fmla="*/ 2165431 w 2183246"/>
              <a:gd name="connsiteY15" fmla="*/ 1332914 h 2161962"/>
              <a:gd name="connsiteX16" fmla="*/ 2070122 w 2183246"/>
              <a:gd name="connsiteY16" fmla="*/ 1407364 h 2161962"/>
              <a:gd name="connsiteX17" fmla="*/ 1951604 w 2183246"/>
              <a:gd name="connsiteY17" fmla="*/ 1474033 h 2161962"/>
              <a:gd name="connsiteX18" fmla="*/ 1752424 w 2183246"/>
              <a:gd name="connsiteY18" fmla="*/ 1590336 h 2161962"/>
              <a:gd name="connsiteX19" fmla="*/ 1354063 w 2183246"/>
              <a:gd name="connsiteY19" fmla="*/ 1822941 h 2161962"/>
              <a:gd name="connsiteX20" fmla="*/ 963729 w 2183246"/>
              <a:gd name="connsiteY20" fmla="*/ 2050919 h 2161962"/>
              <a:gd name="connsiteX21" fmla="*/ 631852 w 2183246"/>
              <a:gd name="connsiteY21" fmla="*/ 2134825 h 2161962"/>
              <a:gd name="connsiteX22" fmla="*/ 568178 w 2183246"/>
              <a:gd name="connsiteY22" fmla="*/ 2073321 h 2161962"/>
              <a:gd name="connsiteX23" fmla="*/ 165738 w 2183246"/>
              <a:gd name="connsiteY23" fmla="*/ 1837228 h 2161962"/>
              <a:gd name="connsiteX24" fmla="*/ 29763 w 2183246"/>
              <a:gd name="connsiteY24" fmla="*/ 1760564 h 2161962"/>
              <a:gd name="connsiteX25" fmla="*/ 1338 w 2183246"/>
              <a:gd name="connsiteY25" fmla="*/ 1657877 h 216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183246" h="2161962">
                <a:moveTo>
                  <a:pt x="1338" y="1657877"/>
                </a:moveTo>
                <a:cubicBezTo>
                  <a:pt x="803" y="1632323"/>
                  <a:pt x="2676" y="1606232"/>
                  <a:pt x="2609" y="1580074"/>
                </a:cubicBezTo>
                <a:cubicBezTo>
                  <a:pt x="2542" y="1503076"/>
                  <a:pt x="2408" y="1426010"/>
                  <a:pt x="2341" y="1349011"/>
                </a:cubicBezTo>
                <a:cubicBezTo>
                  <a:pt x="2140" y="1194947"/>
                  <a:pt x="1940" y="1040950"/>
                  <a:pt x="1806" y="886886"/>
                </a:cubicBezTo>
                <a:cubicBezTo>
                  <a:pt x="1739" y="836046"/>
                  <a:pt x="1672" y="785205"/>
                  <a:pt x="1605" y="734365"/>
                </a:cubicBezTo>
                <a:cubicBezTo>
                  <a:pt x="1472" y="612831"/>
                  <a:pt x="1338" y="491229"/>
                  <a:pt x="1204" y="369628"/>
                </a:cubicBezTo>
                <a:cubicBezTo>
                  <a:pt x="1137" y="308056"/>
                  <a:pt x="1070" y="246484"/>
                  <a:pt x="937" y="184912"/>
                </a:cubicBezTo>
                <a:cubicBezTo>
                  <a:pt x="937" y="135346"/>
                  <a:pt x="-7625" y="81957"/>
                  <a:pt x="27021" y="41043"/>
                </a:cubicBezTo>
                <a:cubicBezTo>
                  <a:pt x="83739" y="-26096"/>
                  <a:pt x="202993" y="7037"/>
                  <a:pt x="278772" y="16897"/>
                </a:cubicBezTo>
                <a:cubicBezTo>
                  <a:pt x="379232" y="29976"/>
                  <a:pt x="478888" y="48756"/>
                  <a:pt x="577275" y="73103"/>
                </a:cubicBezTo>
                <a:cubicBezTo>
                  <a:pt x="818391" y="132797"/>
                  <a:pt x="1051080" y="226027"/>
                  <a:pt x="1266646" y="349708"/>
                </a:cubicBezTo>
                <a:cubicBezTo>
                  <a:pt x="1482882" y="473791"/>
                  <a:pt x="1681460" y="628391"/>
                  <a:pt x="1855358" y="807339"/>
                </a:cubicBezTo>
                <a:cubicBezTo>
                  <a:pt x="1921439" y="875350"/>
                  <a:pt x="1983908" y="946849"/>
                  <a:pt x="2042499" y="1021499"/>
                </a:cubicBezTo>
                <a:cubicBezTo>
                  <a:pt x="2066242" y="1051749"/>
                  <a:pt x="2089317" y="1082535"/>
                  <a:pt x="2111724" y="1113790"/>
                </a:cubicBezTo>
                <a:cubicBezTo>
                  <a:pt x="2137273" y="1149473"/>
                  <a:pt x="2168040" y="1184484"/>
                  <a:pt x="2178674" y="1228014"/>
                </a:cubicBezTo>
                <a:cubicBezTo>
                  <a:pt x="2187235" y="1263092"/>
                  <a:pt x="2184293" y="1301525"/>
                  <a:pt x="2165431" y="1332914"/>
                </a:cubicBezTo>
                <a:cubicBezTo>
                  <a:pt x="2143895" y="1368664"/>
                  <a:pt x="2106841" y="1390261"/>
                  <a:pt x="2070122" y="1407364"/>
                </a:cubicBezTo>
                <a:cubicBezTo>
                  <a:pt x="2029122" y="1426479"/>
                  <a:pt x="1990797" y="1451095"/>
                  <a:pt x="1951604" y="1474033"/>
                </a:cubicBezTo>
                <a:cubicBezTo>
                  <a:pt x="1885188" y="1512801"/>
                  <a:pt x="1818839" y="1551568"/>
                  <a:pt x="1752424" y="1590336"/>
                </a:cubicBezTo>
                <a:cubicBezTo>
                  <a:pt x="1619659" y="1667871"/>
                  <a:pt x="1486895" y="1745406"/>
                  <a:pt x="1354063" y="1822941"/>
                </a:cubicBezTo>
                <a:cubicBezTo>
                  <a:pt x="1223974" y="1898934"/>
                  <a:pt x="1093818" y="1974926"/>
                  <a:pt x="963729" y="2050919"/>
                </a:cubicBezTo>
                <a:cubicBezTo>
                  <a:pt x="868152" y="2106723"/>
                  <a:pt x="744819" y="2211623"/>
                  <a:pt x="631852" y="2134825"/>
                </a:cubicBezTo>
                <a:cubicBezTo>
                  <a:pt x="607372" y="2118192"/>
                  <a:pt x="588244" y="2095052"/>
                  <a:pt x="568178" y="2073321"/>
                </a:cubicBezTo>
                <a:cubicBezTo>
                  <a:pt x="460964" y="1957152"/>
                  <a:pt x="318835" y="1875123"/>
                  <a:pt x="165738" y="1837228"/>
                </a:cubicBezTo>
                <a:cubicBezTo>
                  <a:pt x="111362" y="1823746"/>
                  <a:pt x="63406" y="1809661"/>
                  <a:pt x="29763" y="1760564"/>
                </a:cubicBezTo>
                <a:cubicBezTo>
                  <a:pt x="7558" y="1728303"/>
                  <a:pt x="2074" y="1693627"/>
                  <a:pt x="1338" y="1657877"/>
                </a:cubicBezTo>
                <a:close/>
              </a:path>
            </a:pathLst>
          </a:custGeom>
          <a:solidFill>
            <a:schemeClr val="accent6">
              <a:lumMod val="90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0AA28532-9C3E-FBDC-7A67-FB73484E7113}"/>
              </a:ext>
            </a:extLst>
          </p:cNvPr>
          <p:cNvSpPr/>
          <p:nvPr/>
        </p:nvSpPr>
        <p:spPr>
          <a:xfrm>
            <a:off x="4384026" y="31393"/>
            <a:ext cx="2027320" cy="1224231"/>
          </a:xfrm>
          <a:custGeom>
            <a:avLst/>
            <a:gdLst>
              <a:gd name="connsiteX0" fmla="*/ 3527 w 2186984"/>
              <a:gd name="connsiteY0" fmla="*/ 420057 h 1515676"/>
              <a:gd name="connsiteX1" fmla="*/ 2390 w 2186984"/>
              <a:gd name="connsiteY1" fmla="*/ 127892 h 1515676"/>
              <a:gd name="connsiteX2" fmla="*/ 29277 w 2186984"/>
              <a:gd name="connsiteY2" fmla="*/ 42979 h 1515676"/>
              <a:gd name="connsiteX3" fmla="*/ 129870 w 2186984"/>
              <a:gd name="connsiteY3" fmla="*/ 120 h 1515676"/>
              <a:gd name="connsiteX4" fmla="*/ 1235795 w 2186984"/>
              <a:gd name="connsiteY4" fmla="*/ 332998 h 1515676"/>
              <a:gd name="connsiteX5" fmla="*/ 2136854 w 2186984"/>
              <a:gd name="connsiteY5" fmla="*/ 1146781 h 1515676"/>
              <a:gd name="connsiteX6" fmla="*/ 2181800 w 2186984"/>
              <a:gd name="connsiteY6" fmla="*/ 1301985 h 1515676"/>
              <a:gd name="connsiteX7" fmla="*/ 2136854 w 2186984"/>
              <a:gd name="connsiteY7" fmla="*/ 1370734 h 1515676"/>
              <a:gd name="connsiteX8" fmla="*/ 1885772 w 2186984"/>
              <a:gd name="connsiteY8" fmla="*/ 1515676 h 1515676"/>
              <a:gd name="connsiteX9" fmla="*/ 1780028 w 2186984"/>
              <a:gd name="connsiteY9" fmla="*/ 1384081 h 1515676"/>
              <a:gd name="connsiteX10" fmla="*/ 1604258 w 2186984"/>
              <a:gd name="connsiteY10" fmla="*/ 1042149 h 1515676"/>
              <a:gd name="connsiteX11" fmla="*/ 1506875 w 2186984"/>
              <a:gd name="connsiteY11" fmla="*/ 682040 h 1515676"/>
              <a:gd name="connsiteX12" fmla="*/ 1474369 w 2186984"/>
              <a:gd name="connsiteY12" fmla="*/ 639986 h 1515676"/>
              <a:gd name="connsiteX13" fmla="*/ 1255525 w 2186984"/>
              <a:gd name="connsiteY13" fmla="*/ 475392 h 1515676"/>
              <a:gd name="connsiteX14" fmla="*/ 1015546 w 2186984"/>
              <a:gd name="connsiteY14" fmla="*/ 351376 h 1515676"/>
              <a:gd name="connsiteX15" fmla="*/ 819041 w 2186984"/>
              <a:gd name="connsiteY15" fmla="*/ 336687 h 1515676"/>
              <a:gd name="connsiteX16" fmla="*/ 642067 w 2186984"/>
              <a:gd name="connsiteY16" fmla="*/ 396716 h 1515676"/>
              <a:gd name="connsiteX17" fmla="*/ 384965 w 2186984"/>
              <a:gd name="connsiteY17" fmla="*/ 447020 h 1515676"/>
              <a:gd name="connsiteX18" fmla="*/ 3527 w 2186984"/>
              <a:gd name="connsiteY18" fmla="*/ 420057 h 151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186984" h="1515676">
                <a:moveTo>
                  <a:pt x="3527" y="420057"/>
                </a:moveTo>
                <a:cubicBezTo>
                  <a:pt x="1253" y="363717"/>
                  <a:pt x="-2493" y="245737"/>
                  <a:pt x="2390" y="127892"/>
                </a:cubicBezTo>
                <a:cubicBezTo>
                  <a:pt x="3259" y="106295"/>
                  <a:pt x="5533" y="71619"/>
                  <a:pt x="29277" y="42979"/>
                </a:cubicBezTo>
                <a:cubicBezTo>
                  <a:pt x="66933" y="-2496"/>
                  <a:pt x="123583" y="-215"/>
                  <a:pt x="129870" y="120"/>
                </a:cubicBezTo>
                <a:cubicBezTo>
                  <a:pt x="365034" y="18230"/>
                  <a:pt x="784128" y="81478"/>
                  <a:pt x="1235795" y="332998"/>
                </a:cubicBezTo>
                <a:cubicBezTo>
                  <a:pt x="1715753" y="600279"/>
                  <a:pt x="1999407" y="950327"/>
                  <a:pt x="2136854" y="1146781"/>
                </a:cubicBezTo>
                <a:cubicBezTo>
                  <a:pt x="2140599" y="1150671"/>
                  <a:pt x="2205476" y="1220091"/>
                  <a:pt x="2181800" y="1301985"/>
                </a:cubicBezTo>
                <a:cubicBezTo>
                  <a:pt x="2171700" y="1336997"/>
                  <a:pt x="2149695" y="1359600"/>
                  <a:pt x="2136854" y="1370734"/>
                </a:cubicBezTo>
                <a:cubicBezTo>
                  <a:pt x="2053182" y="1419026"/>
                  <a:pt x="1969443" y="1467384"/>
                  <a:pt x="1885772" y="1515676"/>
                </a:cubicBezTo>
                <a:cubicBezTo>
                  <a:pt x="1854738" y="1481268"/>
                  <a:pt x="1818085" y="1437403"/>
                  <a:pt x="1780028" y="1384081"/>
                </a:cubicBezTo>
                <a:cubicBezTo>
                  <a:pt x="1705386" y="1279516"/>
                  <a:pt x="1640910" y="1166031"/>
                  <a:pt x="1604258" y="1042149"/>
                </a:cubicBezTo>
                <a:cubicBezTo>
                  <a:pt x="1569277" y="924035"/>
                  <a:pt x="1574093" y="789221"/>
                  <a:pt x="1506875" y="682040"/>
                </a:cubicBezTo>
                <a:cubicBezTo>
                  <a:pt x="1497444" y="667016"/>
                  <a:pt x="1486609" y="652864"/>
                  <a:pt x="1474369" y="639986"/>
                </a:cubicBezTo>
                <a:cubicBezTo>
                  <a:pt x="1412368" y="574457"/>
                  <a:pt x="1330235" y="524958"/>
                  <a:pt x="1255525" y="475392"/>
                </a:cubicBezTo>
                <a:cubicBezTo>
                  <a:pt x="1180415" y="425557"/>
                  <a:pt x="1101693" y="379210"/>
                  <a:pt x="1015546" y="351376"/>
                </a:cubicBezTo>
                <a:cubicBezTo>
                  <a:pt x="952006" y="330852"/>
                  <a:pt x="884922" y="325687"/>
                  <a:pt x="819041" y="336687"/>
                </a:cubicBezTo>
                <a:cubicBezTo>
                  <a:pt x="755836" y="347217"/>
                  <a:pt x="701727" y="375857"/>
                  <a:pt x="642067" y="396716"/>
                </a:cubicBezTo>
                <a:cubicBezTo>
                  <a:pt x="559131" y="425691"/>
                  <a:pt x="472516" y="441386"/>
                  <a:pt x="384965" y="447020"/>
                </a:cubicBezTo>
                <a:cubicBezTo>
                  <a:pt x="257418" y="455002"/>
                  <a:pt x="129001" y="442862"/>
                  <a:pt x="3527" y="42005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10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230" name="Freeform: Shape 229">
            <a:extLst>
              <a:ext uri="{FF2B5EF4-FFF2-40B4-BE49-F238E27FC236}">
                <a16:creationId xmlns:a16="http://schemas.microsoft.com/office/drawing/2014/main" id="{D428E758-09F5-E86F-3040-92AC973D2DAD}"/>
              </a:ext>
            </a:extLst>
          </p:cNvPr>
          <p:cNvSpPr/>
          <p:nvPr/>
        </p:nvSpPr>
        <p:spPr>
          <a:xfrm>
            <a:off x="5140796" y="1533797"/>
            <a:ext cx="1731778" cy="2018070"/>
          </a:xfrm>
          <a:custGeom>
            <a:avLst/>
            <a:gdLst>
              <a:gd name="connsiteX0" fmla="*/ 78665 w 1868167"/>
              <a:gd name="connsiteY0" fmla="*/ 790970 h 2498499"/>
              <a:gd name="connsiteX1" fmla="*/ 89968 w 1868167"/>
              <a:gd name="connsiteY1" fmla="*/ 783659 h 2498499"/>
              <a:gd name="connsiteX2" fmla="*/ 282995 w 1868167"/>
              <a:gd name="connsiteY2" fmla="*/ 671247 h 2498499"/>
              <a:gd name="connsiteX3" fmla="*/ 681823 w 1868167"/>
              <a:gd name="connsiteY3" fmla="*/ 439849 h 2498499"/>
              <a:gd name="connsiteX4" fmla="*/ 860938 w 1868167"/>
              <a:gd name="connsiteY4" fmla="*/ 335888 h 2498499"/>
              <a:gd name="connsiteX5" fmla="*/ 1044066 w 1868167"/>
              <a:gd name="connsiteY5" fmla="*/ 229646 h 2498499"/>
              <a:gd name="connsiteX6" fmla="*/ 1392999 w 1868167"/>
              <a:gd name="connsiteY6" fmla="*/ 25948 h 2498499"/>
              <a:gd name="connsiteX7" fmla="*/ 1488241 w 1868167"/>
              <a:gd name="connsiteY7" fmla="*/ 729 h 2498499"/>
              <a:gd name="connsiteX8" fmla="*/ 1653712 w 1868167"/>
              <a:gd name="connsiteY8" fmla="*/ 212676 h 2498499"/>
              <a:gd name="connsiteX9" fmla="*/ 1755509 w 1868167"/>
              <a:gd name="connsiteY9" fmla="*/ 498134 h 2498499"/>
              <a:gd name="connsiteX10" fmla="*/ 1865935 w 1868167"/>
              <a:gd name="connsiteY10" fmla="*/ 1163890 h 2498499"/>
              <a:gd name="connsiteX11" fmla="*/ 1786677 w 1868167"/>
              <a:gd name="connsiteY11" fmla="*/ 1937363 h 2498499"/>
              <a:gd name="connsiteX12" fmla="*/ 1698658 w 1868167"/>
              <a:gd name="connsiteY12" fmla="*/ 2223961 h 2498499"/>
              <a:gd name="connsiteX13" fmla="*/ 1653712 w 1868167"/>
              <a:gd name="connsiteY13" fmla="*/ 2338453 h 2498499"/>
              <a:gd name="connsiteX14" fmla="*/ 1598867 w 1868167"/>
              <a:gd name="connsiteY14" fmla="*/ 2450865 h 2498499"/>
              <a:gd name="connsiteX15" fmla="*/ 1532519 w 1868167"/>
              <a:gd name="connsiteY15" fmla="*/ 2493858 h 2498499"/>
              <a:gd name="connsiteX16" fmla="*/ 1365577 w 1868167"/>
              <a:gd name="connsiteY16" fmla="*/ 2442682 h 2498499"/>
              <a:gd name="connsiteX17" fmla="*/ 1166597 w 1868167"/>
              <a:gd name="connsiteY17" fmla="*/ 2326648 h 2498499"/>
              <a:gd name="connsiteX18" fmla="*/ 768638 w 1868167"/>
              <a:gd name="connsiteY18" fmla="*/ 2094579 h 2498499"/>
              <a:gd name="connsiteX19" fmla="*/ 633332 w 1868167"/>
              <a:gd name="connsiteY19" fmla="*/ 2015703 h 2498499"/>
              <a:gd name="connsiteX20" fmla="*/ 259519 w 1868167"/>
              <a:gd name="connsiteY20" fmla="*/ 1797719 h 2498499"/>
              <a:gd name="connsiteX21" fmla="*/ 88162 w 1868167"/>
              <a:gd name="connsiteY21" fmla="*/ 1698385 h 2498499"/>
              <a:gd name="connsiteX22" fmla="*/ 143 w 1868167"/>
              <a:gd name="connsiteY22" fmla="*/ 1568199 h 2498499"/>
              <a:gd name="connsiteX23" fmla="*/ 18937 w 1868167"/>
              <a:gd name="connsiteY23" fmla="*/ 1473359 h 2498499"/>
              <a:gd name="connsiteX24" fmla="*/ 50841 w 1868167"/>
              <a:gd name="connsiteY24" fmla="*/ 1191188 h 2498499"/>
              <a:gd name="connsiteX25" fmla="*/ 32047 w 1868167"/>
              <a:gd name="connsiteY25" fmla="*/ 1058185 h 2498499"/>
              <a:gd name="connsiteX26" fmla="*/ 3822 w 1868167"/>
              <a:gd name="connsiteY26" fmla="*/ 916998 h 2498499"/>
              <a:gd name="connsiteX27" fmla="*/ 78665 w 1868167"/>
              <a:gd name="connsiteY27" fmla="*/ 790970 h 2498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868167" h="2498499">
                <a:moveTo>
                  <a:pt x="78665" y="790970"/>
                </a:moveTo>
                <a:cubicBezTo>
                  <a:pt x="82343" y="788421"/>
                  <a:pt x="86156" y="786007"/>
                  <a:pt x="89968" y="783659"/>
                </a:cubicBezTo>
                <a:cubicBezTo>
                  <a:pt x="153708" y="745227"/>
                  <a:pt x="218586" y="708606"/>
                  <a:pt x="282995" y="671247"/>
                </a:cubicBezTo>
                <a:cubicBezTo>
                  <a:pt x="415960" y="594114"/>
                  <a:pt x="548858" y="516982"/>
                  <a:pt x="681823" y="439849"/>
                </a:cubicBezTo>
                <a:cubicBezTo>
                  <a:pt x="735665" y="399337"/>
                  <a:pt x="802682" y="369759"/>
                  <a:pt x="860938" y="335888"/>
                </a:cubicBezTo>
                <a:cubicBezTo>
                  <a:pt x="922003" y="300474"/>
                  <a:pt x="983001" y="265060"/>
                  <a:pt x="1044066" y="229646"/>
                </a:cubicBezTo>
                <a:cubicBezTo>
                  <a:pt x="1160511" y="162104"/>
                  <a:pt x="1276019" y="92349"/>
                  <a:pt x="1392999" y="25948"/>
                </a:cubicBezTo>
                <a:cubicBezTo>
                  <a:pt x="1422093" y="9449"/>
                  <a:pt x="1455067" y="-3228"/>
                  <a:pt x="1488241" y="729"/>
                </a:cubicBezTo>
                <a:cubicBezTo>
                  <a:pt x="1585959" y="12400"/>
                  <a:pt x="1621340" y="135544"/>
                  <a:pt x="1653712" y="212676"/>
                </a:cubicBezTo>
                <a:cubicBezTo>
                  <a:pt x="1692839" y="305839"/>
                  <a:pt x="1726816" y="401215"/>
                  <a:pt x="1755509" y="498134"/>
                </a:cubicBezTo>
                <a:cubicBezTo>
                  <a:pt x="1819450" y="714374"/>
                  <a:pt x="1856771" y="938461"/>
                  <a:pt x="1865935" y="1163890"/>
                </a:cubicBezTo>
                <a:cubicBezTo>
                  <a:pt x="1876502" y="1423793"/>
                  <a:pt x="1849481" y="1684971"/>
                  <a:pt x="1786677" y="1937363"/>
                </a:cubicBezTo>
                <a:cubicBezTo>
                  <a:pt x="1762532" y="2034416"/>
                  <a:pt x="1733103" y="2130127"/>
                  <a:pt x="1698658" y="2223961"/>
                </a:cubicBezTo>
                <a:cubicBezTo>
                  <a:pt x="1684546" y="2262460"/>
                  <a:pt x="1669564" y="2300624"/>
                  <a:pt x="1653712" y="2338453"/>
                </a:cubicBezTo>
                <a:cubicBezTo>
                  <a:pt x="1638262" y="2375342"/>
                  <a:pt x="1624952" y="2420347"/>
                  <a:pt x="1598867" y="2450865"/>
                </a:cubicBezTo>
                <a:cubicBezTo>
                  <a:pt x="1581478" y="2471188"/>
                  <a:pt x="1558269" y="2486614"/>
                  <a:pt x="1532519" y="2493858"/>
                </a:cubicBezTo>
                <a:cubicBezTo>
                  <a:pt x="1467976" y="2511967"/>
                  <a:pt x="1418147" y="2473334"/>
                  <a:pt x="1365577" y="2442682"/>
                </a:cubicBezTo>
                <a:cubicBezTo>
                  <a:pt x="1299228" y="2403981"/>
                  <a:pt x="1232946" y="2365348"/>
                  <a:pt x="1166597" y="2326648"/>
                </a:cubicBezTo>
                <a:cubicBezTo>
                  <a:pt x="1033967" y="2249314"/>
                  <a:pt x="901336" y="2171913"/>
                  <a:pt x="768638" y="2094579"/>
                </a:cubicBezTo>
                <a:cubicBezTo>
                  <a:pt x="723559" y="2068287"/>
                  <a:pt x="678412" y="2041995"/>
                  <a:pt x="633332" y="2015703"/>
                </a:cubicBezTo>
                <a:cubicBezTo>
                  <a:pt x="508728" y="1943064"/>
                  <a:pt x="384123" y="1870358"/>
                  <a:pt x="259519" y="1797719"/>
                </a:cubicBezTo>
                <a:cubicBezTo>
                  <a:pt x="202667" y="1764585"/>
                  <a:pt x="143676" y="1733665"/>
                  <a:pt x="88162" y="1698385"/>
                </a:cubicBezTo>
                <a:cubicBezTo>
                  <a:pt x="42949" y="1669746"/>
                  <a:pt x="2752" y="1624137"/>
                  <a:pt x="143" y="1568199"/>
                </a:cubicBezTo>
                <a:cubicBezTo>
                  <a:pt x="-1395" y="1535870"/>
                  <a:pt x="9774" y="1504414"/>
                  <a:pt x="18937" y="1473359"/>
                </a:cubicBezTo>
                <a:cubicBezTo>
                  <a:pt x="45892" y="1382142"/>
                  <a:pt x="56593" y="1286162"/>
                  <a:pt x="50841" y="1191188"/>
                </a:cubicBezTo>
                <a:cubicBezTo>
                  <a:pt x="48166" y="1146652"/>
                  <a:pt x="42280" y="1101647"/>
                  <a:pt x="32047" y="1058185"/>
                </a:cubicBezTo>
                <a:cubicBezTo>
                  <a:pt x="21011" y="1011368"/>
                  <a:pt x="1615" y="966028"/>
                  <a:pt x="3822" y="916998"/>
                </a:cubicBezTo>
                <a:cubicBezTo>
                  <a:pt x="6296" y="863207"/>
                  <a:pt x="36260" y="820213"/>
                  <a:pt x="78665" y="790970"/>
                </a:cubicBezTo>
                <a:close/>
              </a:path>
            </a:pathLst>
          </a:custGeom>
          <a:solidFill>
            <a:schemeClr val="accent6">
              <a:lumMod val="90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231" name="Freeform: Shape 230">
            <a:extLst>
              <a:ext uri="{FF2B5EF4-FFF2-40B4-BE49-F238E27FC236}">
                <a16:creationId xmlns:a16="http://schemas.microsoft.com/office/drawing/2014/main" id="{E729D733-1F45-BB77-93D8-87BC1165C15D}"/>
              </a:ext>
            </a:extLst>
          </p:cNvPr>
          <p:cNvSpPr/>
          <p:nvPr/>
        </p:nvSpPr>
        <p:spPr>
          <a:xfrm>
            <a:off x="6227492" y="1533696"/>
            <a:ext cx="645082" cy="2018051"/>
          </a:xfrm>
          <a:custGeom>
            <a:avLst/>
            <a:gdLst>
              <a:gd name="connsiteX0" fmla="*/ 0 w 695886"/>
              <a:gd name="connsiteY0" fmla="*/ 154553 h 2498476"/>
              <a:gd name="connsiteX1" fmla="*/ 235030 w 695886"/>
              <a:gd name="connsiteY1" fmla="*/ 18464 h 2498476"/>
              <a:gd name="connsiteX2" fmla="*/ 301579 w 695886"/>
              <a:gd name="connsiteY2" fmla="*/ 19 h 2498476"/>
              <a:gd name="connsiteX3" fmla="*/ 430531 w 695886"/>
              <a:gd name="connsiteY3" fmla="*/ 95194 h 2498476"/>
              <a:gd name="connsiteX4" fmla="*/ 695859 w 695886"/>
              <a:gd name="connsiteY4" fmla="*/ 1263921 h 2498476"/>
              <a:gd name="connsiteX5" fmla="*/ 457486 w 695886"/>
              <a:gd name="connsiteY5" fmla="*/ 2398174 h 2498476"/>
              <a:gd name="connsiteX6" fmla="*/ 353882 w 695886"/>
              <a:gd name="connsiteY6" fmla="*/ 2495562 h 2498476"/>
              <a:gd name="connsiteX7" fmla="*/ 255764 w 695886"/>
              <a:gd name="connsiteY7" fmla="*/ 2478996 h 2498476"/>
              <a:gd name="connsiteX8" fmla="*/ 3478 w 695886"/>
              <a:gd name="connsiteY8" fmla="*/ 2332041 h 2498476"/>
              <a:gd name="connsiteX9" fmla="*/ 61734 w 695886"/>
              <a:gd name="connsiteY9" fmla="*/ 2182538 h 2498476"/>
              <a:gd name="connsiteX10" fmla="*/ 147546 w 695886"/>
              <a:gd name="connsiteY10" fmla="*/ 2014187 h 2498476"/>
              <a:gd name="connsiteX11" fmla="*/ 322848 w 695886"/>
              <a:gd name="connsiteY11" fmla="*/ 1809752 h 2498476"/>
              <a:gd name="connsiteX12" fmla="*/ 570118 w 695886"/>
              <a:gd name="connsiteY12" fmla="*/ 1431333 h 2498476"/>
              <a:gd name="connsiteX13" fmla="*/ 510926 w 695886"/>
              <a:gd name="connsiteY13" fmla="*/ 870075 h 2498476"/>
              <a:gd name="connsiteX14" fmla="*/ 382843 w 695886"/>
              <a:gd name="connsiteY14" fmla="*/ 734724 h 2498476"/>
              <a:gd name="connsiteX15" fmla="*/ 0 w 695886"/>
              <a:gd name="connsiteY15" fmla="*/ 154553 h 2498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95886" h="2498476">
                <a:moveTo>
                  <a:pt x="0" y="154553"/>
                </a:moveTo>
                <a:cubicBezTo>
                  <a:pt x="57386" y="119206"/>
                  <a:pt x="142329" y="68298"/>
                  <a:pt x="235030" y="18464"/>
                </a:cubicBezTo>
                <a:cubicBezTo>
                  <a:pt x="250146" y="10348"/>
                  <a:pt x="272418" y="-517"/>
                  <a:pt x="301579" y="19"/>
                </a:cubicBezTo>
                <a:cubicBezTo>
                  <a:pt x="354484" y="958"/>
                  <a:pt x="404045" y="38384"/>
                  <a:pt x="430531" y="95194"/>
                </a:cubicBezTo>
                <a:cubicBezTo>
                  <a:pt x="533532" y="312909"/>
                  <a:pt x="693452" y="724597"/>
                  <a:pt x="695859" y="1263921"/>
                </a:cubicBezTo>
                <a:cubicBezTo>
                  <a:pt x="698134" y="1781314"/>
                  <a:pt x="554333" y="2180459"/>
                  <a:pt x="457486" y="2398174"/>
                </a:cubicBezTo>
                <a:cubicBezTo>
                  <a:pt x="456215" y="2402131"/>
                  <a:pt x="429461" y="2479197"/>
                  <a:pt x="353882" y="2495562"/>
                </a:cubicBezTo>
                <a:cubicBezTo>
                  <a:pt x="305325" y="2506093"/>
                  <a:pt x="266331" y="2485166"/>
                  <a:pt x="255764" y="2478996"/>
                </a:cubicBezTo>
                <a:cubicBezTo>
                  <a:pt x="171691" y="2430033"/>
                  <a:pt x="87551" y="2381071"/>
                  <a:pt x="3478" y="2332041"/>
                </a:cubicBezTo>
                <a:cubicBezTo>
                  <a:pt x="16387" y="2294011"/>
                  <a:pt x="35315" y="2242366"/>
                  <a:pt x="61734" y="2182538"/>
                </a:cubicBezTo>
                <a:cubicBezTo>
                  <a:pt x="87885" y="2123515"/>
                  <a:pt x="110225" y="2072942"/>
                  <a:pt x="147546" y="2014187"/>
                </a:cubicBezTo>
                <a:cubicBezTo>
                  <a:pt x="170152" y="1978572"/>
                  <a:pt x="226001" y="1892050"/>
                  <a:pt x="322848" y="1809752"/>
                </a:cubicBezTo>
                <a:cubicBezTo>
                  <a:pt x="453473" y="1698748"/>
                  <a:pt x="544903" y="1607464"/>
                  <a:pt x="570118" y="1431333"/>
                </a:cubicBezTo>
                <a:cubicBezTo>
                  <a:pt x="594798" y="1258958"/>
                  <a:pt x="606971" y="1024139"/>
                  <a:pt x="510926" y="870075"/>
                </a:cubicBezTo>
                <a:cubicBezTo>
                  <a:pt x="473069" y="809308"/>
                  <a:pt x="424378" y="769065"/>
                  <a:pt x="382843" y="734724"/>
                </a:cubicBezTo>
                <a:cubicBezTo>
                  <a:pt x="194967" y="579520"/>
                  <a:pt x="67753" y="390377"/>
                  <a:pt x="0" y="154553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10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232" name="Freeform: Shape 231">
            <a:extLst>
              <a:ext uri="{FF2B5EF4-FFF2-40B4-BE49-F238E27FC236}">
                <a16:creationId xmlns:a16="http://schemas.microsoft.com/office/drawing/2014/main" id="{97AED0A2-130F-D423-411C-9F5D0759C2B5}"/>
              </a:ext>
            </a:extLst>
          </p:cNvPr>
          <p:cNvSpPr/>
          <p:nvPr/>
        </p:nvSpPr>
        <p:spPr>
          <a:xfrm flipH="1">
            <a:off x="2078019" y="20772"/>
            <a:ext cx="2023855" cy="1746244"/>
          </a:xfrm>
          <a:custGeom>
            <a:avLst/>
            <a:gdLst>
              <a:gd name="connsiteX0" fmla="*/ 1338 w 2183246"/>
              <a:gd name="connsiteY0" fmla="*/ 1657877 h 2161962"/>
              <a:gd name="connsiteX1" fmla="*/ 2609 w 2183246"/>
              <a:gd name="connsiteY1" fmla="*/ 1580074 h 2161962"/>
              <a:gd name="connsiteX2" fmla="*/ 2341 w 2183246"/>
              <a:gd name="connsiteY2" fmla="*/ 1349011 h 2161962"/>
              <a:gd name="connsiteX3" fmla="*/ 1806 w 2183246"/>
              <a:gd name="connsiteY3" fmla="*/ 886886 h 2161962"/>
              <a:gd name="connsiteX4" fmla="*/ 1605 w 2183246"/>
              <a:gd name="connsiteY4" fmla="*/ 734365 h 2161962"/>
              <a:gd name="connsiteX5" fmla="*/ 1204 w 2183246"/>
              <a:gd name="connsiteY5" fmla="*/ 369628 h 2161962"/>
              <a:gd name="connsiteX6" fmla="*/ 937 w 2183246"/>
              <a:gd name="connsiteY6" fmla="*/ 184912 h 2161962"/>
              <a:gd name="connsiteX7" fmla="*/ 27021 w 2183246"/>
              <a:gd name="connsiteY7" fmla="*/ 41043 h 2161962"/>
              <a:gd name="connsiteX8" fmla="*/ 278772 w 2183246"/>
              <a:gd name="connsiteY8" fmla="*/ 16897 h 2161962"/>
              <a:gd name="connsiteX9" fmla="*/ 577275 w 2183246"/>
              <a:gd name="connsiteY9" fmla="*/ 73103 h 2161962"/>
              <a:gd name="connsiteX10" fmla="*/ 1266646 w 2183246"/>
              <a:gd name="connsiteY10" fmla="*/ 349708 h 2161962"/>
              <a:gd name="connsiteX11" fmla="*/ 1855358 w 2183246"/>
              <a:gd name="connsiteY11" fmla="*/ 807339 h 2161962"/>
              <a:gd name="connsiteX12" fmla="*/ 2042499 w 2183246"/>
              <a:gd name="connsiteY12" fmla="*/ 1021499 h 2161962"/>
              <a:gd name="connsiteX13" fmla="*/ 2111724 w 2183246"/>
              <a:gd name="connsiteY13" fmla="*/ 1113790 h 2161962"/>
              <a:gd name="connsiteX14" fmla="*/ 2178674 w 2183246"/>
              <a:gd name="connsiteY14" fmla="*/ 1228014 h 2161962"/>
              <a:gd name="connsiteX15" fmla="*/ 2165431 w 2183246"/>
              <a:gd name="connsiteY15" fmla="*/ 1332914 h 2161962"/>
              <a:gd name="connsiteX16" fmla="*/ 2070122 w 2183246"/>
              <a:gd name="connsiteY16" fmla="*/ 1407364 h 2161962"/>
              <a:gd name="connsiteX17" fmla="*/ 1951604 w 2183246"/>
              <a:gd name="connsiteY17" fmla="*/ 1474033 h 2161962"/>
              <a:gd name="connsiteX18" fmla="*/ 1752424 w 2183246"/>
              <a:gd name="connsiteY18" fmla="*/ 1590336 h 2161962"/>
              <a:gd name="connsiteX19" fmla="*/ 1354063 w 2183246"/>
              <a:gd name="connsiteY19" fmla="*/ 1822941 h 2161962"/>
              <a:gd name="connsiteX20" fmla="*/ 963729 w 2183246"/>
              <a:gd name="connsiteY20" fmla="*/ 2050919 h 2161962"/>
              <a:gd name="connsiteX21" fmla="*/ 631852 w 2183246"/>
              <a:gd name="connsiteY21" fmla="*/ 2134825 h 2161962"/>
              <a:gd name="connsiteX22" fmla="*/ 568178 w 2183246"/>
              <a:gd name="connsiteY22" fmla="*/ 2073321 h 2161962"/>
              <a:gd name="connsiteX23" fmla="*/ 165738 w 2183246"/>
              <a:gd name="connsiteY23" fmla="*/ 1837228 h 2161962"/>
              <a:gd name="connsiteX24" fmla="*/ 29763 w 2183246"/>
              <a:gd name="connsiteY24" fmla="*/ 1760564 h 2161962"/>
              <a:gd name="connsiteX25" fmla="*/ 1338 w 2183246"/>
              <a:gd name="connsiteY25" fmla="*/ 1657877 h 216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183246" h="2161962">
                <a:moveTo>
                  <a:pt x="1338" y="1657877"/>
                </a:moveTo>
                <a:cubicBezTo>
                  <a:pt x="803" y="1632323"/>
                  <a:pt x="2676" y="1606232"/>
                  <a:pt x="2609" y="1580074"/>
                </a:cubicBezTo>
                <a:cubicBezTo>
                  <a:pt x="2542" y="1503076"/>
                  <a:pt x="2408" y="1426010"/>
                  <a:pt x="2341" y="1349011"/>
                </a:cubicBezTo>
                <a:cubicBezTo>
                  <a:pt x="2140" y="1194947"/>
                  <a:pt x="1940" y="1040950"/>
                  <a:pt x="1806" y="886886"/>
                </a:cubicBezTo>
                <a:cubicBezTo>
                  <a:pt x="1739" y="836046"/>
                  <a:pt x="1672" y="785205"/>
                  <a:pt x="1605" y="734365"/>
                </a:cubicBezTo>
                <a:cubicBezTo>
                  <a:pt x="1472" y="612831"/>
                  <a:pt x="1338" y="491229"/>
                  <a:pt x="1204" y="369628"/>
                </a:cubicBezTo>
                <a:cubicBezTo>
                  <a:pt x="1137" y="308056"/>
                  <a:pt x="1070" y="246484"/>
                  <a:pt x="937" y="184912"/>
                </a:cubicBezTo>
                <a:cubicBezTo>
                  <a:pt x="937" y="135346"/>
                  <a:pt x="-7625" y="81957"/>
                  <a:pt x="27021" y="41043"/>
                </a:cubicBezTo>
                <a:cubicBezTo>
                  <a:pt x="83739" y="-26096"/>
                  <a:pt x="202993" y="7037"/>
                  <a:pt x="278772" y="16897"/>
                </a:cubicBezTo>
                <a:cubicBezTo>
                  <a:pt x="379232" y="29976"/>
                  <a:pt x="478888" y="48756"/>
                  <a:pt x="577275" y="73103"/>
                </a:cubicBezTo>
                <a:cubicBezTo>
                  <a:pt x="818391" y="132797"/>
                  <a:pt x="1051080" y="226027"/>
                  <a:pt x="1266646" y="349708"/>
                </a:cubicBezTo>
                <a:cubicBezTo>
                  <a:pt x="1482882" y="473791"/>
                  <a:pt x="1681460" y="628391"/>
                  <a:pt x="1855358" y="807339"/>
                </a:cubicBezTo>
                <a:cubicBezTo>
                  <a:pt x="1921439" y="875350"/>
                  <a:pt x="1983908" y="946849"/>
                  <a:pt x="2042499" y="1021499"/>
                </a:cubicBezTo>
                <a:cubicBezTo>
                  <a:pt x="2066242" y="1051749"/>
                  <a:pt x="2089317" y="1082535"/>
                  <a:pt x="2111724" y="1113790"/>
                </a:cubicBezTo>
                <a:cubicBezTo>
                  <a:pt x="2137273" y="1149473"/>
                  <a:pt x="2168040" y="1184484"/>
                  <a:pt x="2178674" y="1228014"/>
                </a:cubicBezTo>
                <a:cubicBezTo>
                  <a:pt x="2187235" y="1263092"/>
                  <a:pt x="2184293" y="1301525"/>
                  <a:pt x="2165431" y="1332914"/>
                </a:cubicBezTo>
                <a:cubicBezTo>
                  <a:pt x="2143895" y="1368664"/>
                  <a:pt x="2106841" y="1390261"/>
                  <a:pt x="2070122" y="1407364"/>
                </a:cubicBezTo>
                <a:cubicBezTo>
                  <a:pt x="2029122" y="1426479"/>
                  <a:pt x="1990797" y="1451095"/>
                  <a:pt x="1951604" y="1474033"/>
                </a:cubicBezTo>
                <a:cubicBezTo>
                  <a:pt x="1885188" y="1512801"/>
                  <a:pt x="1818839" y="1551568"/>
                  <a:pt x="1752424" y="1590336"/>
                </a:cubicBezTo>
                <a:cubicBezTo>
                  <a:pt x="1619659" y="1667871"/>
                  <a:pt x="1486895" y="1745406"/>
                  <a:pt x="1354063" y="1822941"/>
                </a:cubicBezTo>
                <a:cubicBezTo>
                  <a:pt x="1223974" y="1898934"/>
                  <a:pt x="1093818" y="1974926"/>
                  <a:pt x="963729" y="2050919"/>
                </a:cubicBezTo>
                <a:cubicBezTo>
                  <a:pt x="868152" y="2106723"/>
                  <a:pt x="744819" y="2211623"/>
                  <a:pt x="631852" y="2134825"/>
                </a:cubicBezTo>
                <a:cubicBezTo>
                  <a:pt x="607372" y="2118192"/>
                  <a:pt x="588244" y="2095052"/>
                  <a:pt x="568178" y="2073321"/>
                </a:cubicBezTo>
                <a:cubicBezTo>
                  <a:pt x="460964" y="1957152"/>
                  <a:pt x="318835" y="1875123"/>
                  <a:pt x="165738" y="1837228"/>
                </a:cubicBezTo>
                <a:cubicBezTo>
                  <a:pt x="111362" y="1823746"/>
                  <a:pt x="63406" y="1809661"/>
                  <a:pt x="29763" y="1760564"/>
                </a:cubicBezTo>
                <a:cubicBezTo>
                  <a:pt x="7558" y="1728303"/>
                  <a:pt x="2074" y="1693627"/>
                  <a:pt x="1338" y="1657877"/>
                </a:cubicBezTo>
                <a:close/>
              </a:path>
            </a:pathLst>
          </a:custGeom>
          <a:gradFill flip="none" rotWithShape="1">
            <a:gsLst>
              <a:gs pos="0">
                <a:srgbClr val="33506C"/>
              </a:gs>
              <a:gs pos="100000">
                <a:schemeClr val="accent2">
                  <a:lumMod val="50000"/>
                </a:schemeClr>
              </a:gs>
            </a:gsLst>
            <a:lin ang="10800000" scaled="1"/>
            <a:tileRect/>
          </a:gra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233" name="Freeform: Shape 232">
            <a:extLst>
              <a:ext uri="{FF2B5EF4-FFF2-40B4-BE49-F238E27FC236}">
                <a16:creationId xmlns:a16="http://schemas.microsoft.com/office/drawing/2014/main" id="{7D81783F-D5F0-1B5E-44C2-7EAF75755379}"/>
              </a:ext>
            </a:extLst>
          </p:cNvPr>
          <p:cNvSpPr/>
          <p:nvPr/>
        </p:nvSpPr>
        <p:spPr>
          <a:xfrm flipH="1">
            <a:off x="2070636" y="31393"/>
            <a:ext cx="2027320" cy="1224231"/>
          </a:xfrm>
          <a:custGeom>
            <a:avLst/>
            <a:gdLst>
              <a:gd name="connsiteX0" fmla="*/ 3527 w 2186984"/>
              <a:gd name="connsiteY0" fmla="*/ 420057 h 1515676"/>
              <a:gd name="connsiteX1" fmla="*/ 2390 w 2186984"/>
              <a:gd name="connsiteY1" fmla="*/ 127892 h 1515676"/>
              <a:gd name="connsiteX2" fmla="*/ 29277 w 2186984"/>
              <a:gd name="connsiteY2" fmla="*/ 42979 h 1515676"/>
              <a:gd name="connsiteX3" fmla="*/ 129870 w 2186984"/>
              <a:gd name="connsiteY3" fmla="*/ 120 h 1515676"/>
              <a:gd name="connsiteX4" fmla="*/ 1235795 w 2186984"/>
              <a:gd name="connsiteY4" fmla="*/ 332998 h 1515676"/>
              <a:gd name="connsiteX5" fmla="*/ 2136854 w 2186984"/>
              <a:gd name="connsiteY5" fmla="*/ 1146781 h 1515676"/>
              <a:gd name="connsiteX6" fmla="*/ 2181800 w 2186984"/>
              <a:gd name="connsiteY6" fmla="*/ 1301985 h 1515676"/>
              <a:gd name="connsiteX7" fmla="*/ 2136854 w 2186984"/>
              <a:gd name="connsiteY7" fmla="*/ 1370734 h 1515676"/>
              <a:gd name="connsiteX8" fmla="*/ 1885772 w 2186984"/>
              <a:gd name="connsiteY8" fmla="*/ 1515676 h 1515676"/>
              <a:gd name="connsiteX9" fmla="*/ 1780028 w 2186984"/>
              <a:gd name="connsiteY9" fmla="*/ 1384081 h 1515676"/>
              <a:gd name="connsiteX10" fmla="*/ 1604258 w 2186984"/>
              <a:gd name="connsiteY10" fmla="*/ 1042149 h 1515676"/>
              <a:gd name="connsiteX11" fmla="*/ 1506875 w 2186984"/>
              <a:gd name="connsiteY11" fmla="*/ 682040 h 1515676"/>
              <a:gd name="connsiteX12" fmla="*/ 1474369 w 2186984"/>
              <a:gd name="connsiteY12" fmla="*/ 639986 h 1515676"/>
              <a:gd name="connsiteX13" fmla="*/ 1255525 w 2186984"/>
              <a:gd name="connsiteY13" fmla="*/ 475392 h 1515676"/>
              <a:gd name="connsiteX14" fmla="*/ 1015546 w 2186984"/>
              <a:gd name="connsiteY14" fmla="*/ 351376 h 1515676"/>
              <a:gd name="connsiteX15" fmla="*/ 819041 w 2186984"/>
              <a:gd name="connsiteY15" fmla="*/ 336687 h 1515676"/>
              <a:gd name="connsiteX16" fmla="*/ 642067 w 2186984"/>
              <a:gd name="connsiteY16" fmla="*/ 396716 h 1515676"/>
              <a:gd name="connsiteX17" fmla="*/ 384965 w 2186984"/>
              <a:gd name="connsiteY17" fmla="*/ 447020 h 1515676"/>
              <a:gd name="connsiteX18" fmla="*/ 3527 w 2186984"/>
              <a:gd name="connsiteY18" fmla="*/ 420057 h 151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186984" h="1515676">
                <a:moveTo>
                  <a:pt x="3527" y="420057"/>
                </a:moveTo>
                <a:cubicBezTo>
                  <a:pt x="1253" y="363717"/>
                  <a:pt x="-2493" y="245737"/>
                  <a:pt x="2390" y="127892"/>
                </a:cubicBezTo>
                <a:cubicBezTo>
                  <a:pt x="3259" y="106295"/>
                  <a:pt x="5533" y="71619"/>
                  <a:pt x="29277" y="42979"/>
                </a:cubicBezTo>
                <a:cubicBezTo>
                  <a:pt x="66933" y="-2496"/>
                  <a:pt x="123583" y="-215"/>
                  <a:pt x="129870" y="120"/>
                </a:cubicBezTo>
                <a:cubicBezTo>
                  <a:pt x="365034" y="18230"/>
                  <a:pt x="784128" y="81478"/>
                  <a:pt x="1235795" y="332998"/>
                </a:cubicBezTo>
                <a:cubicBezTo>
                  <a:pt x="1715753" y="600279"/>
                  <a:pt x="1999407" y="950327"/>
                  <a:pt x="2136854" y="1146781"/>
                </a:cubicBezTo>
                <a:cubicBezTo>
                  <a:pt x="2140599" y="1150671"/>
                  <a:pt x="2205476" y="1220091"/>
                  <a:pt x="2181800" y="1301985"/>
                </a:cubicBezTo>
                <a:cubicBezTo>
                  <a:pt x="2171700" y="1336997"/>
                  <a:pt x="2149695" y="1359600"/>
                  <a:pt x="2136854" y="1370734"/>
                </a:cubicBezTo>
                <a:cubicBezTo>
                  <a:pt x="2053182" y="1419026"/>
                  <a:pt x="1969443" y="1467384"/>
                  <a:pt x="1885772" y="1515676"/>
                </a:cubicBezTo>
                <a:cubicBezTo>
                  <a:pt x="1854738" y="1481268"/>
                  <a:pt x="1818085" y="1437403"/>
                  <a:pt x="1780028" y="1384081"/>
                </a:cubicBezTo>
                <a:cubicBezTo>
                  <a:pt x="1705386" y="1279516"/>
                  <a:pt x="1640910" y="1166031"/>
                  <a:pt x="1604258" y="1042149"/>
                </a:cubicBezTo>
                <a:cubicBezTo>
                  <a:pt x="1569277" y="924035"/>
                  <a:pt x="1574093" y="789221"/>
                  <a:pt x="1506875" y="682040"/>
                </a:cubicBezTo>
                <a:cubicBezTo>
                  <a:pt x="1497444" y="667016"/>
                  <a:pt x="1486609" y="652864"/>
                  <a:pt x="1474369" y="639986"/>
                </a:cubicBezTo>
                <a:cubicBezTo>
                  <a:pt x="1412368" y="574457"/>
                  <a:pt x="1330235" y="524958"/>
                  <a:pt x="1255525" y="475392"/>
                </a:cubicBezTo>
                <a:cubicBezTo>
                  <a:pt x="1180415" y="425557"/>
                  <a:pt x="1101693" y="379210"/>
                  <a:pt x="1015546" y="351376"/>
                </a:cubicBezTo>
                <a:cubicBezTo>
                  <a:pt x="952006" y="330852"/>
                  <a:pt x="884922" y="325687"/>
                  <a:pt x="819041" y="336687"/>
                </a:cubicBezTo>
                <a:cubicBezTo>
                  <a:pt x="755836" y="347217"/>
                  <a:pt x="701727" y="375857"/>
                  <a:pt x="642067" y="396716"/>
                </a:cubicBezTo>
                <a:cubicBezTo>
                  <a:pt x="559131" y="425691"/>
                  <a:pt x="472516" y="441386"/>
                  <a:pt x="384965" y="447020"/>
                </a:cubicBezTo>
                <a:cubicBezTo>
                  <a:pt x="257418" y="455002"/>
                  <a:pt x="129001" y="442862"/>
                  <a:pt x="3527" y="42005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25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C2692264-2435-EE2D-3921-4E35E596E007}"/>
              </a:ext>
            </a:extLst>
          </p:cNvPr>
          <p:cNvSpPr/>
          <p:nvPr/>
        </p:nvSpPr>
        <p:spPr>
          <a:xfrm flipH="1" flipV="1">
            <a:off x="2078019" y="3241939"/>
            <a:ext cx="2023855" cy="1746244"/>
          </a:xfrm>
          <a:custGeom>
            <a:avLst/>
            <a:gdLst>
              <a:gd name="connsiteX0" fmla="*/ 1338 w 2183246"/>
              <a:gd name="connsiteY0" fmla="*/ 1657877 h 2161962"/>
              <a:gd name="connsiteX1" fmla="*/ 2609 w 2183246"/>
              <a:gd name="connsiteY1" fmla="*/ 1580074 h 2161962"/>
              <a:gd name="connsiteX2" fmla="*/ 2341 w 2183246"/>
              <a:gd name="connsiteY2" fmla="*/ 1349011 h 2161962"/>
              <a:gd name="connsiteX3" fmla="*/ 1806 w 2183246"/>
              <a:gd name="connsiteY3" fmla="*/ 886886 h 2161962"/>
              <a:gd name="connsiteX4" fmla="*/ 1605 w 2183246"/>
              <a:gd name="connsiteY4" fmla="*/ 734365 h 2161962"/>
              <a:gd name="connsiteX5" fmla="*/ 1204 w 2183246"/>
              <a:gd name="connsiteY5" fmla="*/ 369628 h 2161962"/>
              <a:gd name="connsiteX6" fmla="*/ 937 w 2183246"/>
              <a:gd name="connsiteY6" fmla="*/ 184912 h 2161962"/>
              <a:gd name="connsiteX7" fmla="*/ 27021 w 2183246"/>
              <a:gd name="connsiteY7" fmla="*/ 41043 h 2161962"/>
              <a:gd name="connsiteX8" fmla="*/ 278772 w 2183246"/>
              <a:gd name="connsiteY8" fmla="*/ 16897 h 2161962"/>
              <a:gd name="connsiteX9" fmla="*/ 577275 w 2183246"/>
              <a:gd name="connsiteY9" fmla="*/ 73103 h 2161962"/>
              <a:gd name="connsiteX10" fmla="*/ 1266646 w 2183246"/>
              <a:gd name="connsiteY10" fmla="*/ 349708 h 2161962"/>
              <a:gd name="connsiteX11" fmla="*/ 1855358 w 2183246"/>
              <a:gd name="connsiteY11" fmla="*/ 807339 h 2161962"/>
              <a:gd name="connsiteX12" fmla="*/ 2042499 w 2183246"/>
              <a:gd name="connsiteY12" fmla="*/ 1021499 h 2161962"/>
              <a:gd name="connsiteX13" fmla="*/ 2111724 w 2183246"/>
              <a:gd name="connsiteY13" fmla="*/ 1113790 h 2161962"/>
              <a:gd name="connsiteX14" fmla="*/ 2178674 w 2183246"/>
              <a:gd name="connsiteY14" fmla="*/ 1228014 h 2161962"/>
              <a:gd name="connsiteX15" fmla="*/ 2165431 w 2183246"/>
              <a:gd name="connsiteY15" fmla="*/ 1332914 h 2161962"/>
              <a:gd name="connsiteX16" fmla="*/ 2070122 w 2183246"/>
              <a:gd name="connsiteY16" fmla="*/ 1407364 h 2161962"/>
              <a:gd name="connsiteX17" fmla="*/ 1951604 w 2183246"/>
              <a:gd name="connsiteY17" fmla="*/ 1474033 h 2161962"/>
              <a:gd name="connsiteX18" fmla="*/ 1752424 w 2183246"/>
              <a:gd name="connsiteY18" fmla="*/ 1590336 h 2161962"/>
              <a:gd name="connsiteX19" fmla="*/ 1354063 w 2183246"/>
              <a:gd name="connsiteY19" fmla="*/ 1822941 h 2161962"/>
              <a:gd name="connsiteX20" fmla="*/ 963729 w 2183246"/>
              <a:gd name="connsiteY20" fmla="*/ 2050919 h 2161962"/>
              <a:gd name="connsiteX21" fmla="*/ 631852 w 2183246"/>
              <a:gd name="connsiteY21" fmla="*/ 2134825 h 2161962"/>
              <a:gd name="connsiteX22" fmla="*/ 568178 w 2183246"/>
              <a:gd name="connsiteY22" fmla="*/ 2073321 h 2161962"/>
              <a:gd name="connsiteX23" fmla="*/ 165738 w 2183246"/>
              <a:gd name="connsiteY23" fmla="*/ 1837228 h 2161962"/>
              <a:gd name="connsiteX24" fmla="*/ 29763 w 2183246"/>
              <a:gd name="connsiteY24" fmla="*/ 1760564 h 2161962"/>
              <a:gd name="connsiteX25" fmla="*/ 1338 w 2183246"/>
              <a:gd name="connsiteY25" fmla="*/ 1657877 h 216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183246" h="2161962">
                <a:moveTo>
                  <a:pt x="1338" y="1657877"/>
                </a:moveTo>
                <a:cubicBezTo>
                  <a:pt x="803" y="1632323"/>
                  <a:pt x="2676" y="1606232"/>
                  <a:pt x="2609" y="1580074"/>
                </a:cubicBezTo>
                <a:cubicBezTo>
                  <a:pt x="2542" y="1503076"/>
                  <a:pt x="2408" y="1426010"/>
                  <a:pt x="2341" y="1349011"/>
                </a:cubicBezTo>
                <a:cubicBezTo>
                  <a:pt x="2140" y="1194947"/>
                  <a:pt x="1940" y="1040950"/>
                  <a:pt x="1806" y="886886"/>
                </a:cubicBezTo>
                <a:cubicBezTo>
                  <a:pt x="1739" y="836046"/>
                  <a:pt x="1672" y="785205"/>
                  <a:pt x="1605" y="734365"/>
                </a:cubicBezTo>
                <a:cubicBezTo>
                  <a:pt x="1472" y="612831"/>
                  <a:pt x="1338" y="491229"/>
                  <a:pt x="1204" y="369628"/>
                </a:cubicBezTo>
                <a:cubicBezTo>
                  <a:pt x="1137" y="308056"/>
                  <a:pt x="1070" y="246484"/>
                  <a:pt x="937" y="184912"/>
                </a:cubicBezTo>
                <a:cubicBezTo>
                  <a:pt x="937" y="135346"/>
                  <a:pt x="-7625" y="81957"/>
                  <a:pt x="27021" y="41043"/>
                </a:cubicBezTo>
                <a:cubicBezTo>
                  <a:pt x="83739" y="-26096"/>
                  <a:pt x="202993" y="7037"/>
                  <a:pt x="278772" y="16897"/>
                </a:cubicBezTo>
                <a:cubicBezTo>
                  <a:pt x="379232" y="29976"/>
                  <a:pt x="478888" y="48756"/>
                  <a:pt x="577275" y="73103"/>
                </a:cubicBezTo>
                <a:cubicBezTo>
                  <a:pt x="818391" y="132797"/>
                  <a:pt x="1051080" y="226027"/>
                  <a:pt x="1266646" y="349708"/>
                </a:cubicBezTo>
                <a:cubicBezTo>
                  <a:pt x="1482882" y="473791"/>
                  <a:pt x="1681460" y="628391"/>
                  <a:pt x="1855358" y="807339"/>
                </a:cubicBezTo>
                <a:cubicBezTo>
                  <a:pt x="1921439" y="875350"/>
                  <a:pt x="1983908" y="946849"/>
                  <a:pt x="2042499" y="1021499"/>
                </a:cubicBezTo>
                <a:cubicBezTo>
                  <a:pt x="2066242" y="1051749"/>
                  <a:pt x="2089317" y="1082535"/>
                  <a:pt x="2111724" y="1113790"/>
                </a:cubicBezTo>
                <a:cubicBezTo>
                  <a:pt x="2137273" y="1149473"/>
                  <a:pt x="2168040" y="1184484"/>
                  <a:pt x="2178674" y="1228014"/>
                </a:cubicBezTo>
                <a:cubicBezTo>
                  <a:pt x="2187235" y="1263092"/>
                  <a:pt x="2184293" y="1301525"/>
                  <a:pt x="2165431" y="1332914"/>
                </a:cubicBezTo>
                <a:cubicBezTo>
                  <a:pt x="2143895" y="1368664"/>
                  <a:pt x="2106841" y="1390261"/>
                  <a:pt x="2070122" y="1407364"/>
                </a:cubicBezTo>
                <a:cubicBezTo>
                  <a:pt x="2029122" y="1426479"/>
                  <a:pt x="1990797" y="1451095"/>
                  <a:pt x="1951604" y="1474033"/>
                </a:cubicBezTo>
                <a:cubicBezTo>
                  <a:pt x="1885188" y="1512801"/>
                  <a:pt x="1818839" y="1551568"/>
                  <a:pt x="1752424" y="1590336"/>
                </a:cubicBezTo>
                <a:cubicBezTo>
                  <a:pt x="1619659" y="1667871"/>
                  <a:pt x="1486895" y="1745406"/>
                  <a:pt x="1354063" y="1822941"/>
                </a:cubicBezTo>
                <a:cubicBezTo>
                  <a:pt x="1223974" y="1898934"/>
                  <a:pt x="1093818" y="1974926"/>
                  <a:pt x="963729" y="2050919"/>
                </a:cubicBezTo>
                <a:cubicBezTo>
                  <a:pt x="868152" y="2106723"/>
                  <a:pt x="744819" y="2211623"/>
                  <a:pt x="631852" y="2134825"/>
                </a:cubicBezTo>
                <a:cubicBezTo>
                  <a:pt x="607372" y="2118192"/>
                  <a:pt x="588244" y="2095052"/>
                  <a:pt x="568178" y="2073321"/>
                </a:cubicBezTo>
                <a:cubicBezTo>
                  <a:pt x="460964" y="1957152"/>
                  <a:pt x="318835" y="1875123"/>
                  <a:pt x="165738" y="1837228"/>
                </a:cubicBezTo>
                <a:cubicBezTo>
                  <a:pt x="111362" y="1823746"/>
                  <a:pt x="63406" y="1809661"/>
                  <a:pt x="29763" y="1760564"/>
                </a:cubicBezTo>
                <a:cubicBezTo>
                  <a:pt x="7558" y="1728303"/>
                  <a:pt x="2074" y="1693627"/>
                  <a:pt x="1338" y="1657877"/>
                </a:cubicBezTo>
                <a:close/>
              </a:path>
            </a:pathLst>
          </a:custGeom>
          <a:solidFill>
            <a:schemeClr val="accent6">
              <a:lumMod val="90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CDA8F0D1-43B6-47CB-F0E9-4F65B66DD8B5}"/>
              </a:ext>
            </a:extLst>
          </p:cNvPr>
          <p:cNvSpPr/>
          <p:nvPr/>
        </p:nvSpPr>
        <p:spPr>
          <a:xfrm flipH="1" flipV="1">
            <a:off x="2078019" y="3740428"/>
            <a:ext cx="2027320" cy="1224231"/>
          </a:xfrm>
          <a:custGeom>
            <a:avLst/>
            <a:gdLst>
              <a:gd name="connsiteX0" fmla="*/ 3527 w 2186984"/>
              <a:gd name="connsiteY0" fmla="*/ 420057 h 1515676"/>
              <a:gd name="connsiteX1" fmla="*/ 2390 w 2186984"/>
              <a:gd name="connsiteY1" fmla="*/ 127892 h 1515676"/>
              <a:gd name="connsiteX2" fmla="*/ 29277 w 2186984"/>
              <a:gd name="connsiteY2" fmla="*/ 42979 h 1515676"/>
              <a:gd name="connsiteX3" fmla="*/ 129870 w 2186984"/>
              <a:gd name="connsiteY3" fmla="*/ 120 h 1515676"/>
              <a:gd name="connsiteX4" fmla="*/ 1235795 w 2186984"/>
              <a:gd name="connsiteY4" fmla="*/ 332998 h 1515676"/>
              <a:gd name="connsiteX5" fmla="*/ 2136854 w 2186984"/>
              <a:gd name="connsiteY5" fmla="*/ 1146781 h 1515676"/>
              <a:gd name="connsiteX6" fmla="*/ 2181800 w 2186984"/>
              <a:gd name="connsiteY6" fmla="*/ 1301985 h 1515676"/>
              <a:gd name="connsiteX7" fmla="*/ 2136854 w 2186984"/>
              <a:gd name="connsiteY7" fmla="*/ 1370734 h 1515676"/>
              <a:gd name="connsiteX8" fmla="*/ 1885772 w 2186984"/>
              <a:gd name="connsiteY8" fmla="*/ 1515676 h 1515676"/>
              <a:gd name="connsiteX9" fmla="*/ 1780028 w 2186984"/>
              <a:gd name="connsiteY9" fmla="*/ 1384081 h 1515676"/>
              <a:gd name="connsiteX10" fmla="*/ 1604258 w 2186984"/>
              <a:gd name="connsiteY10" fmla="*/ 1042149 h 1515676"/>
              <a:gd name="connsiteX11" fmla="*/ 1506875 w 2186984"/>
              <a:gd name="connsiteY11" fmla="*/ 682040 h 1515676"/>
              <a:gd name="connsiteX12" fmla="*/ 1474369 w 2186984"/>
              <a:gd name="connsiteY12" fmla="*/ 639986 h 1515676"/>
              <a:gd name="connsiteX13" fmla="*/ 1255525 w 2186984"/>
              <a:gd name="connsiteY13" fmla="*/ 475392 h 1515676"/>
              <a:gd name="connsiteX14" fmla="*/ 1015546 w 2186984"/>
              <a:gd name="connsiteY14" fmla="*/ 351376 h 1515676"/>
              <a:gd name="connsiteX15" fmla="*/ 819041 w 2186984"/>
              <a:gd name="connsiteY15" fmla="*/ 336687 h 1515676"/>
              <a:gd name="connsiteX16" fmla="*/ 642067 w 2186984"/>
              <a:gd name="connsiteY16" fmla="*/ 396716 h 1515676"/>
              <a:gd name="connsiteX17" fmla="*/ 384965 w 2186984"/>
              <a:gd name="connsiteY17" fmla="*/ 447020 h 1515676"/>
              <a:gd name="connsiteX18" fmla="*/ 3527 w 2186984"/>
              <a:gd name="connsiteY18" fmla="*/ 420057 h 151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186984" h="1515676">
                <a:moveTo>
                  <a:pt x="3527" y="420057"/>
                </a:moveTo>
                <a:cubicBezTo>
                  <a:pt x="1253" y="363717"/>
                  <a:pt x="-2493" y="245737"/>
                  <a:pt x="2390" y="127892"/>
                </a:cubicBezTo>
                <a:cubicBezTo>
                  <a:pt x="3259" y="106295"/>
                  <a:pt x="5533" y="71619"/>
                  <a:pt x="29277" y="42979"/>
                </a:cubicBezTo>
                <a:cubicBezTo>
                  <a:pt x="66933" y="-2496"/>
                  <a:pt x="123583" y="-215"/>
                  <a:pt x="129870" y="120"/>
                </a:cubicBezTo>
                <a:cubicBezTo>
                  <a:pt x="365034" y="18230"/>
                  <a:pt x="784128" y="81478"/>
                  <a:pt x="1235795" y="332998"/>
                </a:cubicBezTo>
                <a:cubicBezTo>
                  <a:pt x="1715753" y="600279"/>
                  <a:pt x="1999407" y="950327"/>
                  <a:pt x="2136854" y="1146781"/>
                </a:cubicBezTo>
                <a:cubicBezTo>
                  <a:pt x="2140599" y="1150671"/>
                  <a:pt x="2205476" y="1220091"/>
                  <a:pt x="2181800" y="1301985"/>
                </a:cubicBezTo>
                <a:cubicBezTo>
                  <a:pt x="2171700" y="1336997"/>
                  <a:pt x="2149695" y="1359600"/>
                  <a:pt x="2136854" y="1370734"/>
                </a:cubicBezTo>
                <a:cubicBezTo>
                  <a:pt x="2053182" y="1419026"/>
                  <a:pt x="1969443" y="1467384"/>
                  <a:pt x="1885772" y="1515676"/>
                </a:cubicBezTo>
                <a:cubicBezTo>
                  <a:pt x="1854738" y="1481268"/>
                  <a:pt x="1818085" y="1437403"/>
                  <a:pt x="1780028" y="1384081"/>
                </a:cubicBezTo>
                <a:cubicBezTo>
                  <a:pt x="1705386" y="1279516"/>
                  <a:pt x="1640910" y="1166031"/>
                  <a:pt x="1604258" y="1042149"/>
                </a:cubicBezTo>
                <a:cubicBezTo>
                  <a:pt x="1569277" y="924035"/>
                  <a:pt x="1574093" y="789221"/>
                  <a:pt x="1506875" y="682040"/>
                </a:cubicBezTo>
                <a:cubicBezTo>
                  <a:pt x="1497444" y="667016"/>
                  <a:pt x="1486609" y="652864"/>
                  <a:pt x="1474369" y="639986"/>
                </a:cubicBezTo>
                <a:cubicBezTo>
                  <a:pt x="1412368" y="574457"/>
                  <a:pt x="1330235" y="524958"/>
                  <a:pt x="1255525" y="475392"/>
                </a:cubicBezTo>
                <a:cubicBezTo>
                  <a:pt x="1180415" y="425557"/>
                  <a:pt x="1101693" y="379210"/>
                  <a:pt x="1015546" y="351376"/>
                </a:cubicBezTo>
                <a:cubicBezTo>
                  <a:pt x="952006" y="330852"/>
                  <a:pt x="884922" y="325687"/>
                  <a:pt x="819041" y="336687"/>
                </a:cubicBezTo>
                <a:cubicBezTo>
                  <a:pt x="755836" y="347217"/>
                  <a:pt x="701727" y="375857"/>
                  <a:pt x="642067" y="396716"/>
                </a:cubicBezTo>
                <a:cubicBezTo>
                  <a:pt x="559131" y="425691"/>
                  <a:pt x="472516" y="441386"/>
                  <a:pt x="384965" y="447020"/>
                </a:cubicBezTo>
                <a:cubicBezTo>
                  <a:pt x="257418" y="455002"/>
                  <a:pt x="129001" y="442862"/>
                  <a:pt x="3527" y="42005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15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236" name="Freeform: Shape 235">
            <a:extLst>
              <a:ext uri="{FF2B5EF4-FFF2-40B4-BE49-F238E27FC236}">
                <a16:creationId xmlns:a16="http://schemas.microsoft.com/office/drawing/2014/main" id="{96713112-6EEB-501B-619B-6C6A28015134}"/>
              </a:ext>
            </a:extLst>
          </p:cNvPr>
          <p:cNvSpPr/>
          <p:nvPr/>
        </p:nvSpPr>
        <p:spPr>
          <a:xfrm flipV="1">
            <a:off x="4378467" y="3241939"/>
            <a:ext cx="2023855" cy="1746244"/>
          </a:xfrm>
          <a:custGeom>
            <a:avLst/>
            <a:gdLst>
              <a:gd name="connsiteX0" fmla="*/ 1338 w 2183246"/>
              <a:gd name="connsiteY0" fmla="*/ 1657877 h 2161962"/>
              <a:gd name="connsiteX1" fmla="*/ 2609 w 2183246"/>
              <a:gd name="connsiteY1" fmla="*/ 1580074 h 2161962"/>
              <a:gd name="connsiteX2" fmla="*/ 2341 w 2183246"/>
              <a:gd name="connsiteY2" fmla="*/ 1349011 h 2161962"/>
              <a:gd name="connsiteX3" fmla="*/ 1806 w 2183246"/>
              <a:gd name="connsiteY3" fmla="*/ 886886 h 2161962"/>
              <a:gd name="connsiteX4" fmla="*/ 1605 w 2183246"/>
              <a:gd name="connsiteY4" fmla="*/ 734365 h 2161962"/>
              <a:gd name="connsiteX5" fmla="*/ 1204 w 2183246"/>
              <a:gd name="connsiteY5" fmla="*/ 369628 h 2161962"/>
              <a:gd name="connsiteX6" fmla="*/ 937 w 2183246"/>
              <a:gd name="connsiteY6" fmla="*/ 184912 h 2161962"/>
              <a:gd name="connsiteX7" fmla="*/ 27021 w 2183246"/>
              <a:gd name="connsiteY7" fmla="*/ 41043 h 2161962"/>
              <a:gd name="connsiteX8" fmla="*/ 278772 w 2183246"/>
              <a:gd name="connsiteY8" fmla="*/ 16897 h 2161962"/>
              <a:gd name="connsiteX9" fmla="*/ 577275 w 2183246"/>
              <a:gd name="connsiteY9" fmla="*/ 73103 h 2161962"/>
              <a:gd name="connsiteX10" fmla="*/ 1266646 w 2183246"/>
              <a:gd name="connsiteY10" fmla="*/ 349708 h 2161962"/>
              <a:gd name="connsiteX11" fmla="*/ 1855358 w 2183246"/>
              <a:gd name="connsiteY11" fmla="*/ 807339 h 2161962"/>
              <a:gd name="connsiteX12" fmla="*/ 2042499 w 2183246"/>
              <a:gd name="connsiteY12" fmla="*/ 1021499 h 2161962"/>
              <a:gd name="connsiteX13" fmla="*/ 2111724 w 2183246"/>
              <a:gd name="connsiteY13" fmla="*/ 1113790 h 2161962"/>
              <a:gd name="connsiteX14" fmla="*/ 2178674 w 2183246"/>
              <a:gd name="connsiteY14" fmla="*/ 1228014 h 2161962"/>
              <a:gd name="connsiteX15" fmla="*/ 2165431 w 2183246"/>
              <a:gd name="connsiteY15" fmla="*/ 1332914 h 2161962"/>
              <a:gd name="connsiteX16" fmla="*/ 2070122 w 2183246"/>
              <a:gd name="connsiteY16" fmla="*/ 1407364 h 2161962"/>
              <a:gd name="connsiteX17" fmla="*/ 1951604 w 2183246"/>
              <a:gd name="connsiteY17" fmla="*/ 1474033 h 2161962"/>
              <a:gd name="connsiteX18" fmla="*/ 1752424 w 2183246"/>
              <a:gd name="connsiteY18" fmla="*/ 1590336 h 2161962"/>
              <a:gd name="connsiteX19" fmla="*/ 1354063 w 2183246"/>
              <a:gd name="connsiteY19" fmla="*/ 1822941 h 2161962"/>
              <a:gd name="connsiteX20" fmla="*/ 963729 w 2183246"/>
              <a:gd name="connsiteY20" fmla="*/ 2050919 h 2161962"/>
              <a:gd name="connsiteX21" fmla="*/ 631852 w 2183246"/>
              <a:gd name="connsiteY21" fmla="*/ 2134825 h 2161962"/>
              <a:gd name="connsiteX22" fmla="*/ 568178 w 2183246"/>
              <a:gd name="connsiteY22" fmla="*/ 2073321 h 2161962"/>
              <a:gd name="connsiteX23" fmla="*/ 165738 w 2183246"/>
              <a:gd name="connsiteY23" fmla="*/ 1837228 h 2161962"/>
              <a:gd name="connsiteX24" fmla="*/ 29763 w 2183246"/>
              <a:gd name="connsiteY24" fmla="*/ 1760564 h 2161962"/>
              <a:gd name="connsiteX25" fmla="*/ 1338 w 2183246"/>
              <a:gd name="connsiteY25" fmla="*/ 1657877 h 216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183246" h="2161962">
                <a:moveTo>
                  <a:pt x="1338" y="1657877"/>
                </a:moveTo>
                <a:cubicBezTo>
                  <a:pt x="803" y="1632323"/>
                  <a:pt x="2676" y="1606232"/>
                  <a:pt x="2609" y="1580074"/>
                </a:cubicBezTo>
                <a:cubicBezTo>
                  <a:pt x="2542" y="1503076"/>
                  <a:pt x="2408" y="1426010"/>
                  <a:pt x="2341" y="1349011"/>
                </a:cubicBezTo>
                <a:cubicBezTo>
                  <a:pt x="2140" y="1194947"/>
                  <a:pt x="1940" y="1040950"/>
                  <a:pt x="1806" y="886886"/>
                </a:cubicBezTo>
                <a:cubicBezTo>
                  <a:pt x="1739" y="836046"/>
                  <a:pt x="1672" y="785205"/>
                  <a:pt x="1605" y="734365"/>
                </a:cubicBezTo>
                <a:cubicBezTo>
                  <a:pt x="1472" y="612831"/>
                  <a:pt x="1338" y="491229"/>
                  <a:pt x="1204" y="369628"/>
                </a:cubicBezTo>
                <a:cubicBezTo>
                  <a:pt x="1137" y="308056"/>
                  <a:pt x="1070" y="246484"/>
                  <a:pt x="937" y="184912"/>
                </a:cubicBezTo>
                <a:cubicBezTo>
                  <a:pt x="937" y="135346"/>
                  <a:pt x="-7625" y="81957"/>
                  <a:pt x="27021" y="41043"/>
                </a:cubicBezTo>
                <a:cubicBezTo>
                  <a:pt x="83739" y="-26096"/>
                  <a:pt x="202993" y="7037"/>
                  <a:pt x="278772" y="16897"/>
                </a:cubicBezTo>
                <a:cubicBezTo>
                  <a:pt x="379232" y="29976"/>
                  <a:pt x="478888" y="48756"/>
                  <a:pt x="577275" y="73103"/>
                </a:cubicBezTo>
                <a:cubicBezTo>
                  <a:pt x="818391" y="132797"/>
                  <a:pt x="1051080" y="226027"/>
                  <a:pt x="1266646" y="349708"/>
                </a:cubicBezTo>
                <a:cubicBezTo>
                  <a:pt x="1482882" y="473791"/>
                  <a:pt x="1681460" y="628391"/>
                  <a:pt x="1855358" y="807339"/>
                </a:cubicBezTo>
                <a:cubicBezTo>
                  <a:pt x="1921439" y="875350"/>
                  <a:pt x="1983908" y="946849"/>
                  <a:pt x="2042499" y="1021499"/>
                </a:cubicBezTo>
                <a:cubicBezTo>
                  <a:pt x="2066242" y="1051749"/>
                  <a:pt x="2089317" y="1082535"/>
                  <a:pt x="2111724" y="1113790"/>
                </a:cubicBezTo>
                <a:cubicBezTo>
                  <a:pt x="2137273" y="1149473"/>
                  <a:pt x="2168040" y="1184484"/>
                  <a:pt x="2178674" y="1228014"/>
                </a:cubicBezTo>
                <a:cubicBezTo>
                  <a:pt x="2187235" y="1263092"/>
                  <a:pt x="2184293" y="1301525"/>
                  <a:pt x="2165431" y="1332914"/>
                </a:cubicBezTo>
                <a:cubicBezTo>
                  <a:pt x="2143895" y="1368664"/>
                  <a:pt x="2106841" y="1390261"/>
                  <a:pt x="2070122" y="1407364"/>
                </a:cubicBezTo>
                <a:cubicBezTo>
                  <a:pt x="2029122" y="1426479"/>
                  <a:pt x="1990797" y="1451095"/>
                  <a:pt x="1951604" y="1474033"/>
                </a:cubicBezTo>
                <a:cubicBezTo>
                  <a:pt x="1885188" y="1512801"/>
                  <a:pt x="1818839" y="1551568"/>
                  <a:pt x="1752424" y="1590336"/>
                </a:cubicBezTo>
                <a:cubicBezTo>
                  <a:pt x="1619659" y="1667871"/>
                  <a:pt x="1486895" y="1745406"/>
                  <a:pt x="1354063" y="1822941"/>
                </a:cubicBezTo>
                <a:cubicBezTo>
                  <a:pt x="1223974" y="1898934"/>
                  <a:pt x="1093818" y="1974926"/>
                  <a:pt x="963729" y="2050919"/>
                </a:cubicBezTo>
                <a:cubicBezTo>
                  <a:pt x="868152" y="2106723"/>
                  <a:pt x="744819" y="2211623"/>
                  <a:pt x="631852" y="2134825"/>
                </a:cubicBezTo>
                <a:cubicBezTo>
                  <a:pt x="607372" y="2118192"/>
                  <a:pt x="588244" y="2095052"/>
                  <a:pt x="568178" y="2073321"/>
                </a:cubicBezTo>
                <a:cubicBezTo>
                  <a:pt x="460964" y="1957152"/>
                  <a:pt x="318835" y="1875123"/>
                  <a:pt x="165738" y="1837228"/>
                </a:cubicBezTo>
                <a:cubicBezTo>
                  <a:pt x="111362" y="1823746"/>
                  <a:pt x="63406" y="1809661"/>
                  <a:pt x="29763" y="1760564"/>
                </a:cubicBezTo>
                <a:cubicBezTo>
                  <a:pt x="7558" y="1728303"/>
                  <a:pt x="2074" y="1693627"/>
                  <a:pt x="1338" y="1657877"/>
                </a:cubicBezTo>
                <a:close/>
              </a:path>
            </a:pathLst>
          </a:custGeom>
          <a:solidFill>
            <a:schemeClr val="accent6">
              <a:lumMod val="90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2FFAD261-958B-D7E8-ED94-C7E6D01DA80B}"/>
              </a:ext>
            </a:extLst>
          </p:cNvPr>
          <p:cNvSpPr/>
          <p:nvPr/>
        </p:nvSpPr>
        <p:spPr>
          <a:xfrm flipV="1">
            <a:off x="4376201" y="3765831"/>
            <a:ext cx="2027320" cy="1224231"/>
          </a:xfrm>
          <a:custGeom>
            <a:avLst/>
            <a:gdLst>
              <a:gd name="connsiteX0" fmla="*/ 3527 w 2186984"/>
              <a:gd name="connsiteY0" fmla="*/ 420057 h 1515676"/>
              <a:gd name="connsiteX1" fmla="*/ 2390 w 2186984"/>
              <a:gd name="connsiteY1" fmla="*/ 127892 h 1515676"/>
              <a:gd name="connsiteX2" fmla="*/ 29277 w 2186984"/>
              <a:gd name="connsiteY2" fmla="*/ 42979 h 1515676"/>
              <a:gd name="connsiteX3" fmla="*/ 129870 w 2186984"/>
              <a:gd name="connsiteY3" fmla="*/ 120 h 1515676"/>
              <a:gd name="connsiteX4" fmla="*/ 1235795 w 2186984"/>
              <a:gd name="connsiteY4" fmla="*/ 332998 h 1515676"/>
              <a:gd name="connsiteX5" fmla="*/ 2136854 w 2186984"/>
              <a:gd name="connsiteY5" fmla="*/ 1146781 h 1515676"/>
              <a:gd name="connsiteX6" fmla="*/ 2181800 w 2186984"/>
              <a:gd name="connsiteY6" fmla="*/ 1301985 h 1515676"/>
              <a:gd name="connsiteX7" fmla="*/ 2136854 w 2186984"/>
              <a:gd name="connsiteY7" fmla="*/ 1370734 h 1515676"/>
              <a:gd name="connsiteX8" fmla="*/ 1885772 w 2186984"/>
              <a:gd name="connsiteY8" fmla="*/ 1515676 h 1515676"/>
              <a:gd name="connsiteX9" fmla="*/ 1780028 w 2186984"/>
              <a:gd name="connsiteY9" fmla="*/ 1384081 h 1515676"/>
              <a:gd name="connsiteX10" fmla="*/ 1604258 w 2186984"/>
              <a:gd name="connsiteY10" fmla="*/ 1042149 h 1515676"/>
              <a:gd name="connsiteX11" fmla="*/ 1506875 w 2186984"/>
              <a:gd name="connsiteY11" fmla="*/ 682040 h 1515676"/>
              <a:gd name="connsiteX12" fmla="*/ 1474369 w 2186984"/>
              <a:gd name="connsiteY12" fmla="*/ 639986 h 1515676"/>
              <a:gd name="connsiteX13" fmla="*/ 1255525 w 2186984"/>
              <a:gd name="connsiteY13" fmla="*/ 475392 h 1515676"/>
              <a:gd name="connsiteX14" fmla="*/ 1015546 w 2186984"/>
              <a:gd name="connsiteY14" fmla="*/ 351376 h 1515676"/>
              <a:gd name="connsiteX15" fmla="*/ 819041 w 2186984"/>
              <a:gd name="connsiteY15" fmla="*/ 336687 h 1515676"/>
              <a:gd name="connsiteX16" fmla="*/ 642067 w 2186984"/>
              <a:gd name="connsiteY16" fmla="*/ 396716 h 1515676"/>
              <a:gd name="connsiteX17" fmla="*/ 384965 w 2186984"/>
              <a:gd name="connsiteY17" fmla="*/ 447020 h 1515676"/>
              <a:gd name="connsiteX18" fmla="*/ 3527 w 2186984"/>
              <a:gd name="connsiteY18" fmla="*/ 420057 h 151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186984" h="1515676">
                <a:moveTo>
                  <a:pt x="3527" y="420057"/>
                </a:moveTo>
                <a:cubicBezTo>
                  <a:pt x="1253" y="363717"/>
                  <a:pt x="-2493" y="245737"/>
                  <a:pt x="2390" y="127892"/>
                </a:cubicBezTo>
                <a:cubicBezTo>
                  <a:pt x="3259" y="106295"/>
                  <a:pt x="5533" y="71619"/>
                  <a:pt x="29277" y="42979"/>
                </a:cubicBezTo>
                <a:cubicBezTo>
                  <a:pt x="66933" y="-2496"/>
                  <a:pt x="123583" y="-215"/>
                  <a:pt x="129870" y="120"/>
                </a:cubicBezTo>
                <a:cubicBezTo>
                  <a:pt x="365034" y="18230"/>
                  <a:pt x="784128" y="81478"/>
                  <a:pt x="1235795" y="332998"/>
                </a:cubicBezTo>
                <a:cubicBezTo>
                  <a:pt x="1715753" y="600279"/>
                  <a:pt x="1999407" y="950327"/>
                  <a:pt x="2136854" y="1146781"/>
                </a:cubicBezTo>
                <a:cubicBezTo>
                  <a:pt x="2140599" y="1150671"/>
                  <a:pt x="2205476" y="1220091"/>
                  <a:pt x="2181800" y="1301985"/>
                </a:cubicBezTo>
                <a:cubicBezTo>
                  <a:pt x="2171700" y="1336997"/>
                  <a:pt x="2149695" y="1359600"/>
                  <a:pt x="2136854" y="1370734"/>
                </a:cubicBezTo>
                <a:cubicBezTo>
                  <a:pt x="2053182" y="1419026"/>
                  <a:pt x="1969443" y="1467384"/>
                  <a:pt x="1885772" y="1515676"/>
                </a:cubicBezTo>
                <a:cubicBezTo>
                  <a:pt x="1854738" y="1481268"/>
                  <a:pt x="1818085" y="1437403"/>
                  <a:pt x="1780028" y="1384081"/>
                </a:cubicBezTo>
                <a:cubicBezTo>
                  <a:pt x="1705386" y="1279516"/>
                  <a:pt x="1640910" y="1166031"/>
                  <a:pt x="1604258" y="1042149"/>
                </a:cubicBezTo>
                <a:cubicBezTo>
                  <a:pt x="1569277" y="924035"/>
                  <a:pt x="1574093" y="789221"/>
                  <a:pt x="1506875" y="682040"/>
                </a:cubicBezTo>
                <a:cubicBezTo>
                  <a:pt x="1497444" y="667016"/>
                  <a:pt x="1486609" y="652864"/>
                  <a:pt x="1474369" y="639986"/>
                </a:cubicBezTo>
                <a:cubicBezTo>
                  <a:pt x="1412368" y="574457"/>
                  <a:pt x="1330235" y="524958"/>
                  <a:pt x="1255525" y="475392"/>
                </a:cubicBezTo>
                <a:cubicBezTo>
                  <a:pt x="1180415" y="425557"/>
                  <a:pt x="1101693" y="379210"/>
                  <a:pt x="1015546" y="351376"/>
                </a:cubicBezTo>
                <a:cubicBezTo>
                  <a:pt x="952006" y="330852"/>
                  <a:pt x="884922" y="325687"/>
                  <a:pt x="819041" y="336687"/>
                </a:cubicBezTo>
                <a:cubicBezTo>
                  <a:pt x="755836" y="347217"/>
                  <a:pt x="701727" y="375857"/>
                  <a:pt x="642067" y="396716"/>
                </a:cubicBezTo>
                <a:cubicBezTo>
                  <a:pt x="559131" y="425691"/>
                  <a:pt x="472516" y="441386"/>
                  <a:pt x="384965" y="447020"/>
                </a:cubicBezTo>
                <a:cubicBezTo>
                  <a:pt x="257418" y="455002"/>
                  <a:pt x="129001" y="442862"/>
                  <a:pt x="3527" y="42005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15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238" name="Freeform: Shape 237">
            <a:extLst>
              <a:ext uri="{FF2B5EF4-FFF2-40B4-BE49-F238E27FC236}">
                <a16:creationId xmlns:a16="http://schemas.microsoft.com/office/drawing/2014/main" id="{CFE69EAD-ED54-9A0C-8FC4-41ADAFF9FF3D}"/>
              </a:ext>
            </a:extLst>
          </p:cNvPr>
          <p:cNvSpPr/>
          <p:nvPr/>
        </p:nvSpPr>
        <p:spPr>
          <a:xfrm flipH="1">
            <a:off x="1618444" y="1533797"/>
            <a:ext cx="1731778" cy="2018070"/>
          </a:xfrm>
          <a:custGeom>
            <a:avLst/>
            <a:gdLst>
              <a:gd name="connsiteX0" fmla="*/ 78665 w 1868167"/>
              <a:gd name="connsiteY0" fmla="*/ 790970 h 2498499"/>
              <a:gd name="connsiteX1" fmla="*/ 89968 w 1868167"/>
              <a:gd name="connsiteY1" fmla="*/ 783659 h 2498499"/>
              <a:gd name="connsiteX2" fmla="*/ 282995 w 1868167"/>
              <a:gd name="connsiteY2" fmla="*/ 671247 h 2498499"/>
              <a:gd name="connsiteX3" fmla="*/ 681823 w 1868167"/>
              <a:gd name="connsiteY3" fmla="*/ 439849 h 2498499"/>
              <a:gd name="connsiteX4" fmla="*/ 860938 w 1868167"/>
              <a:gd name="connsiteY4" fmla="*/ 335888 h 2498499"/>
              <a:gd name="connsiteX5" fmla="*/ 1044066 w 1868167"/>
              <a:gd name="connsiteY5" fmla="*/ 229646 h 2498499"/>
              <a:gd name="connsiteX6" fmla="*/ 1392999 w 1868167"/>
              <a:gd name="connsiteY6" fmla="*/ 25948 h 2498499"/>
              <a:gd name="connsiteX7" fmla="*/ 1488241 w 1868167"/>
              <a:gd name="connsiteY7" fmla="*/ 729 h 2498499"/>
              <a:gd name="connsiteX8" fmla="*/ 1653712 w 1868167"/>
              <a:gd name="connsiteY8" fmla="*/ 212676 h 2498499"/>
              <a:gd name="connsiteX9" fmla="*/ 1755509 w 1868167"/>
              <a:gd name="connsiteY9" fmla="*/ 498134 h 2498499"/>
              <a:gd name="connsiteX10" fmla="*/ 1865935 w 1868167"/>
              <a:gd name="connsiteY10" fmla="*/ 1163890 h 2498499"/>
              <a:gd name="connsiteX11" fmla="*/ 1786677 w 1868167"/>
              <a:gd name="connsiteY11" fmla="*/ 1937363 h 2498499"/>
              <a:gd name="connsiteX12" fmla="*/ 1698658 w 1868167"/>
              <a:gd name="connsiteY12" fmla="*/ 2223961 h 2498499"/>
              <a:gd name="connsiteX13" fmla="*/ 1653712 w 1868167"/>
              <a:gd name="connsiteY13" fmla="*/ 2338453 h 2498499"/>
              <a:gd name="connsiteX14" fmla="*/ 1598867 w 1868167"/>
              <a:gd name="connsiteY14" fmla="*/ 2450865 h 2498499"/>
              <a:gd name="connsiteX15" fmla="*/ 1532519 w 1868167"/>
              <a:gd name="connsiteY15" fmla="*/ 2493858 h 2498499"/>
              <a:gd name="connsiteX16" fmla="*/ 1365577 w 1868167"/>
              <a:gd name="connsiteY16" fmla="*/ 2442682 h 2498499"/>
              <a:gd name="connsiteX17" fmla="*/ 1166597 w 1868167"/>
              <a:gd name="connsiteY17" fmla="*/ 2326648 h 2498499"/>
              <a:gd name="connsiteX18" fmla="*/ 768638 w 1868167"/>
              <a:gd name="connsiteY18" fmla="*/ 2094579 h 2498499"/>
              <a:gd name="connsiteX19" fmla="*/ 633332 w 1868167"/>
              <a:gd name="connsiteY19" fmla="*/ 2015703 h 2498499"/>
              <a:gd name="connsiteX20" fmla="*/ 259519 w 1868167"/>
              <a:gd name="connsiteY20" fmla="*/ 1797719 h 2498499"/>
              <a:gd name="connsiteX21" fmla="*/ 88162 w 1868167"/>
              <a:gd name="connsiteY21" fmla="*/ 1698385 h 2498499"/>
              <a:gd name="connsiteX22" fmla="*/ 143 w 1868167"/>
              <a:gd name="connsiteY22" fmla="*/ 1568199 h 2498499"/>
              <a:gd name="connsiteX23" fmla="*/ 18937 w 1868167"/>
              <a:gd name="connsiteY23" fmla="*/ 1473359 h 2498499"/>
              <a:gd name="connsiteX24" fmla="*/ 50841 w 1868167"/>
              <a:gd name="connsiteY24" fmla="*/ 1191188 h 2498499"/>
              <a:gd name="connsiteX25" fmla="*/ 32047 w 1868167"/>
              <a:gd name="connsiteY25" fmla="*/ 1058185 h 2498499"/>
              <a:gd name="connsiteX26" fmla="*/ 3822 w 1868167"/>
              <a:gd name="connsiteY26" fmla="*/ 916998 h 2498499"/>
              <a:gd name="connsiteX27" fmla="*/ 78665 w 1868167"/>
              <a:gd name="connsiteY27" fmla="*/ 790970 h 2498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868167" h="2498499">
                <a:moveTo>
                  <a:pt x="78665" y="790970"/>
                </a:moveTo>
                <a:cubicBezTo>
                  <a:pt x="82343" y="788421"/>
                  <a:pt x="86156" y="786007"/>
                  <a:pt x="89968" y="783659"/>
                </a:cubicBezTo>
                <a:cubicBezTo>
                  <a:pt x="153708" y="745227"/>
                  <a:pt x="218586" y="708606"/>
                  <a:pt x="282995" y="671247"/>
                </a:cubicBezTo>
                <a:cubicBezTo>
                  <a:pt x="415960" y="594114"/>
                  <a:pt x="548858" y="516982"/>
                  <a:pt x="681823" y="439849"/>
                </a:cubicBezTo>
                <a:cubicBezTo>
                  <a:pt x="735665" y="399337"/>
                  <a:pt x="802682" y="369759"/>
                  <a:pt x="860938" y="335888"/>
                </a:cubicBezTo>
                <a:cubicBezTo>
                  <a:pt x="922003" y="300474"/>
                  <a:pt x="983001" y="265060"/>
                  <a:pt x="1044066" y="229646"/>
                </a:cubicBezTo>
                <a:cubicBezTo>
                  <a:pt x="1160511" y="162104"/>
                  <a:pt x="1276019" y="92349"/>
                  <a:pt x="1392999" y="25948"/>
                </a:cubicBezTo>
                <a:cubicBezTo>
                  <a:pt x="1422093" y="9449"/>
                  <a:pt x="1455067" y="-3228"/>
                  <a:pt x="1488241" y="729"/>
                </a:cubicBezTo>
                <a:cubicBezTo>
                  <a:pt x="1585959" y="12400"/>
                  <a:pt x="1621340" y="135544"/>
                  <a:pt x="1653712" y="212676"/>
                </a:cubicBezTo>
                <a:cubicBezTo>
                  <a:pt x="1692839" y="305839"/>
                  <a:pt x="1726816" y="401215"/>
                  <a:pt x="1755509" y="498134"/>
                </a:cubicBezTo>
                <a:cubicBezTo>
                  <a:pt x="1819450" y="714374"/>
                  <a:pt x="1856771" y="938461"/>
                  <a:pt x="1865935" y="1163890"/>
                </a:cubicBezTo>
                <a:cubicBezTo>
                  <a:pt x="1876502" y="1423793"/>
                  <a:pt x="1849481" y="1684971"/>
                  <a:pt x="1786677" y="1937363"/>
                </a:cubicBezTo>
                <a:cubicBezTo>
                  <a:pt x="1762532" y="2034416"/>
                  <a:pt x="1733103" y="2130127"/>
                  <a:pt x="1698658" y="2223961"/>
                </a:cubicBezTo>
                <a:cubicBezTo>
                  <a:pt x="1684546" y="2262460"/>
                  <a:pt x="1669564" y="2300624"/>
                  <a:pt x="1653712" y="2338453"/>
                </a:cubicBezTo>
                <a:cubicBezTo>
                  <a:pt x="1638262" y="2375342"/>
                  <a:pt x="1624952" y="2420347"/>
                  <a:pt x="1598867" y="2450865"/>
                </a:cubicBezTo>
                <a:cubicBezTo>
                  <a:pt x="1581478" y="2471188"/>
                  <a:pt x="1558269" y="2486614"/>
                  <a:pt x="1532519" y="2493858"/>
                </a:cubicBezTo>
                <a:cubicBezTo>
                  <a:pt x="1467976" y="2511967"/>
                  <a:pt x="1418147" y="2473334"/>
                  <a:pt x="1365577" y="2442682"/>
                </a:cubicBezTo>
                <a:cubicBezTo>
                  <a:pt x="1299228" y="2403981"/>
                  <a:pt x="1232946" y="2365348"/>
                  <a:pt x="1166597" y="2326648"/>
                </a:cubicBezTo>
                <a:cubicBezTo>
                  <a:pt x="1033967" y="2249314"/>
                  <a:pt x="901336" y="2171913"/>
                  <a:pt x="768638" y="2094579"/>
                </a:cubicBezTo>
                <a:cubicBezTo>
                  <a:pt x="723559" y="2068287"/>
                  <a:pt x="678412" y="2041995"/>
                  <a:pt x="633332" y="2015703"/>
                </a:cubicBezTo>
                <a:cubicBezTo>
                  <a:pt x="508728" y="1943064"/>
                  <a:pt x="384123" y="1870358"/>
                  <a:pt x="259519" y="1797719"/>
                </a:cubicBezTo>
                <a:cubicBezTo>
                  <a:pt x="202667" y="1764585"/>
                  <a:pt x="143676" y="1733665"/>
                  <a:pt x="88162" y="1698385"/>
                </a:cubicBezTo>
                <a:cubicBezTo>
                  <a:pt x="42949" y="1669746"/>
                  <a:pt x="2752" y="1624137"/>
                  <a:pt x="143" y="1568199"/>
                </a:cubicBezTo>
                <a:cubicBezTo>
                  <a:pt x="-1395" y="1535870"/>
                  <a:pt x="9774" y="1504414"/>
                  <a:pt x="18937" y="1473359"/>
                </a:cubicBezTo>
                <a:cubicBezTo>
                  <a:pt x="45892" y="1382142"/>
                  <a:pt x="56593" y="1286162"/>
                  <a:pt x="50841" y="1191188"/>
                </a:cubicBezTo>
                <a:cubicBezTo>
                  <a:pt x="48166" y="1146652"/>
                  <a:pt x="42280" y="1101647"/>
                  <a:pt x="32047" y="1058185"/>
                </a:cubicBezTo>
                <a:cubicBezTo>
                  <a:pt x="21011" y="1011368"/>
                  <a:pt x="1615" y="966028"/>
                  <a:pt x="3822" y="916998"/>
                </a:cubicBezTo>
                <a:cubicBezTo>
                  <a:pt x="6296" y="863207"/>
                  <a:pt x="36260" y="820213"/>
                  <a:pt x="78665" y="790970"/>
                </a:cubicBezTo>
                <a:close/>
              </a:path>
            </a:pathLst>
          </a:custGeom>
          <a:solidFill>
            <a:schemeClr val="accent6">
              <a:lumMod val="90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239" name="Freeform: Shape 238">
            <a:extLst>
              <a:ext uri="{FF2B5EF4-FFF2-40B4-BE49-F238E27FC236}">
                <a16:creationId xmlns:a16="http://schemas.microsoft.com/office/drawing/2014/main" id="{4D869D1D-E663-7E4E-F67E-AE3E777D3EFC}"/>
              </a:ext>
            </a:extLst>
          </p:cNvPr>
          <p:cNvSpPr/>
          <p:nvPr/>
        </p:nvSpPr>
        <p:spPr>
          <a:xfrm flipH="1">
            <a:off x="1616467" y="1533696"/>
            <a:ext cx="645082" cy="2018051"/>
          </a:xfrm>
          <a:custGeom>
            <a:avLst/>
            <a:gdLst>
              <a:gd name="connsiteX0" fmla="*/ 0 w 695886"/>
              <a:gd name="connsiteY0" fmla="*/ 154553 h 2498476"/>
              <a:gd name="connsiteX1" fmla="*/ 235030 w 695886"/>
              <a:gd name="connsiteY1" fmla="*/ 18464 h 2498476"/>
              <a:gd name="connsiteX2" fmla="*/ 301579 w 695886"/>
              <a:gd name="connsiteY2" fmla="*/ 19 h 2498476"/>
              <a:gd name="connsiteX3" fmla="*/ 430531 w 695886"/>
              <a:gd name="connsiteY3" fmla="*/ 95194 h 2498476"/>
              <a:gd name="connsiteX4" fmla="*/ 695859 w 695886"/>
              <a:gd name="connsiteY4" fmla="*/ 1263921 h 2498476"/>
              <a:gd name="connsiteX5" fmla="*/ 457486 w 695886"/>
              <a:gd name="connsiteY5" fmla="*/ 2398174 h 2498476"/>
              <a:gd name="connsiteX6" fmla="*/ 353882 w 695886"/>
              <a:gd name="connsiteY6" fmla="*/ 2495562 h 2498476"/>
              <a:gd name="connsiteX7" fmla="*/ 255764 w 695886"/>
              <a:gd name="connsiteY7" fmla="*/ 2478996 h 2498476"/>
              <a:gd name="connsiteX8" fmla="*/ 3478 w 695886"/>
              <a:gd name="connsiteY8" fmla="*/ 2332041 h 2498476"/>
              <a:gd name="connsiteX9" fmla="*/ 61734 w 695886"/>
              <a:gd name="connsiteY9" fmla="*/ 2182538 h 2498476"/>
              <a:gd name="connsiteX10" fmla="*/ 147546 w 695886"/>
              <a:gd name="connsiteY10" fmla="*/ 2014187 h 2498476"/>
              <a:gd name="connsiteX11" fmla="*/ 322848 w 695886"/>
              <a:gd name="connsiteY11" fmla="*/ 1809752 h 2498476"/>
              <a:gd name="connsiteX12" fmla="*/ 570118 w 695886"/>
              <a:gd name="connsiteY12" fmla="*/ 1431333 h 2498476"/>
              <a:gd name="connsiteX13" fmla="*/ 510926 w 695886"/>
              <a:gd name="connsiteY13" fmla="*/ 870075 h 2498476"/>
              <a:gd name="connsiteX14" fmla="*/ 382843 w 695886"/>
              <a:gd name="connsiteY14" fmla="*/ 734724 h 2498476"/>
              <a:gd name="connsiteX15" fmla="*/ 0 w 695886"/>
              <a:gd name="connsiteY15" fmla="*/ 154553 h 2498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95886" h="2498476">
                <a:moveTo>
                  <a:pt x="0" y="154553"/>
                </a:moveTo>
                <a:cubicBezTo>
                  <a:pt x="57386" y="119206"/>
                  <a:pt x="142329" y="68298"/>
                  <a:pt x="235030" y="18464"/>
                </a:cubicBezTo>
                <a:cubicBezTo>
                  <a:pt x="250146" y="10348"/>
                  <a:pt x="272418" y="-517"/>
                  <a:pt x="301579" y="19"/>
                </a:cubicBezTo>
                <a:cubicBezTo>
                  <a:pt x="354484" y="958"/>
                  <a:pt x="404045" y="38384"/>
                  <a:pt x="430531" y="95194"/>
                </a:cubicBezTo>
                <a:cubicBezTo>
                  <a:pt x="533532" y="312909"/>
                  <a:pt x="693452" y="724597"/>
                  <a:pt x="695859" y="1263921"/>
                </a:cubicBezTo>
                <a:cubicBezTo>
                  <a:pt x="698134" y="1781314"/>
                  <a:pt x="554333" y="2180459"/>
                  <a:pt x="457486" y="2398174"/>
                </a:cubicBezTo>
                <a:cubicBezTo>
                  <a:pt x="456215" y="2402131"/>
                  <a:pt x="429461" y="2479197"/>
                  <a:pt x="353882" y="2495562"/>
                </a:cubicBezTo>
                <a:cubicBezTo>
                  <a:pt x="305325" y="2506093"/>
                  <a:pt x="266331" y="2485166"/>
                  <a:pt x="255764" y="2478996"/>
                </a:cubicBezTo>
                <a:cubicBezTo>
                  <a:pt x="171691" y="2430033"/>
                  <a:pt x="87551" y="2381071"/>
                  <a:pt x="3478" y="2332041"/>
                </a:cubicBezTo>
                <a:cubicBezTo>
                  <a:pt x="16387" y="2294011"/>
                  <a:pt x="35315" y="2242366"/>
                  <a:pt x="61734" y="2182538"/>
                </a:cubicBezTo>
                <a:cubicBezTo>
                  <a:pt x="87885" y="2123515"/>
                  <a:pt x="110225" y="2072942"/>
                  <a:pt x="147546" y="2014187"/>
                </a:cubicBezTo>
                <a:cubicBezTo>
                  <a:pt x="170152" y="1978572"/>
                  <a:pt x="226001" y="1892050"/>
                  <a:pt x="322848" y="1809752"/>
                </a:cubicBezTo>
                <a:cubicBezTo>
                  <a:pt x="453473" y="1698748"/>
                  <a:pt x="544903" y="1607464"/>
                  <a:pt x="570118" y="1431333"/>
                </a:cubicBezTo>
                <a:cubicBezTo>
                  <a:pt x="594798" y="1258958"/>
                  <a:pt x="606971" y="1024139"/>
                  <a:pt x="510926" y="870075"/>
                </a:cubicBezTo>
                <a:cubicBezTo>
                  <a:pt x="473069" y="809308"/>
                  <a:pt x="424378" y="769065"/>
                  <a:pt x="382843" y="734724"/>
                </a:cubicBezTo>
                <a:cubicBezTo>
                  <a:pt x="194967" y="579520"/>
                  <a:pt x="67753" y="390377"/>
                  <a:pt x="0" y="154553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15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51AA0C0E-99D3-110A-5352-A0A758ACC398}"/>
              </a:ext>
            </a:extLst>
          </p:cNvPr>
          <p:cNvSpPr/>
          <p:nvPr/>
        </p:nvSpPr>
        <p:spPr>
          <a:xfrm flipH="1">
            <a:off x="3477791" y="1773632"/>
            <a:ext cx="1534210" cy="1336796"/>
          </a:xfrm>
          <a:prstGeom prst="ellipse">
            <a:avLst/>
          </a:prstGeom>
          <a:gradFill flip="none" rotWithShape="1">
            <a:gsLst>
              <a:gs pos="0">
                <a:srgbClr val="33506C"/>
              </a:gs>
              <a:gs pos="100000">
                <a:schemeClr val="accent2">
                  <a:lumMod val="50000"/>
                </a:schemeClr>
              </a:gs>
            </a:gsLst>
            <a:lin ang="0" scaled="1"/>
            <a:tileRect/>
          </a:gra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8764DCE7-DAC6-FB26-D521-8E1437E0F9AF}"/>
              </a:ext>
            </a:extLst>
          </p:cNvPr>
          <p:cNvSpPr>
            <a:spLocks noChangeAspect="1"/>
          </p:cNvSpPr>
          <p:nvPr/>
        </p:nvSpPr>
        <p:spPr>
          <a:xfrm flipH="1">
            <a:off x="3517391" y="1797644"/>
            <a:ext cx="1461152" cy="1273139"/>
          </a:xfrm>
          <a:prstGeom prst="ellipse">
            <a:avLst/>
          </a:prstGeom>
          <a:gradFill flip="none" rotWithShape="1">
            <a:gsLst>
              <a:gs pos="0">
                <a:srgbClr val="33506C"/>
              </a:gs>
              <a:gs pos="100000">
                <a:schemeClr val="accent2">
                  <a:lumMod val="50000"/>
                </a:schemeClr>
              </a:gs>
            </a:gsLst>
            <a:lin ang="10800000" scaled="1"/>
            <a:tileRect/>
          </a:gra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04B74E29-FBCE-19EB-499B-62569BD1FC14}"/>
              </a:ext>
            </a:extLst>
          </p:cNvPr>
          <p:cNvSpPr>
            <a:spLocks noChangeAspect="1"/>
          </p:cNvSpPr>
          <p:nvPr/>
        </p:nvSpPr>
        <p:spPr>
          <a:xfrm>
            <a:off x="2170524" y="1229733"/>
            <a:ext cx="238909" cy="208168"/>
          </a:xfrm>
          <a:prstGeom prst="ellipse">
            <a:avLst/>
          </a:prstGeom>
          <a:noFill/>
          <a:ln w="667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E027C52E-EA6B-49D6-67AD-27D8CB4B384D}"/>
              </a:ext>
            </a:extLst>
          </p:cNvPr>
          <p:cNvSpPr/>
          <p:nvPr/>
        </p:nvSpPr>
        <p:spPr>
          <a:xfrm>
            <a:off x="5226874" y="2404107"/>
            <a:ext cx="1542243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400" dirty="0">
                <a:solidFill>
                  <a:schemeClr val="bg1"/>
                </a:solidFill>
                <a:cs typeface="Calibri" pitchFamily="34" charset="0"/>
              </a:rPr>
              <a:t>Doctor</a:t>
            </a:r>
          </a:p>
          <a:p>
            <a:pPr algn="ctr"/>
            <a:r>
              <a:rPr lang="en-IN" sz="1400" dirty="0">
                <a:solidFill>
                  <a:schemeClr val="bg1"/>
                </a:solidFill>
                <a:cs typeface="Calibri" pitchFamily="34" charset="0"/>
              </a:rPr>
              <a:t>Interface</a:t>
            </a: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2F9B48DE-2FA5-9F0C-A047-1C0104DAAABB}"/>
              </a:ext>
            </a:extLst>
          </p:cNvPr>
          <p:cNvSpPr/>
          <p:nvPr/>
        </p:nvSpPr>
        <p:spPr>
          <a:xfrm>
            <a:off x="4605365" y="4031368"/>
            <a:ext cx="1070862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bg1"/>
                </a:solidFill>
                <a:cs typeface="Calibri" pitchFamily="34" charset="0"/>
              </a:rPr>
              <a:t>Lab Tests</a:t>
            </a: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688AFEF4-1754-AC7C-1485-54FC41F42AC8}"/>
              </a:ext>
            </a:extLst>
          </p:cNvPr>
          <p:cNvSpPr/>
          <p:nvPr/>
        </p:nvSpPr>
        <p:spPr>
          <a:xfrm>
            <a:off x="4426791" y="660443"/>
            <a:ext cx="1206338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400" dirty="0">
                <a:solidFill>
                  <a:schemeClr val="bg1"/>
                </a:solidFill>
                <a:cs typeface="Calibri" pitchFamily="34" charset="0"/>
              </a:rPr>
              <a:t>Sensors given to patient</a:t>
            </a:r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780FB0B3-6EA2-90FD-06A6-5970E2792316}"/>
              </a:ext>
            </a:extLst>
          </p:cNvPr>
          <p:cNvSpPr/>
          <p:nvPr/>
        </p:nvSpPr>
        <p:spPr>
          <a:xfrm>
            <a:off x="2751782" y="3863399"/>
            <a:ext cx="1196879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400" dirty="0">
                <a:solidFill>
                  <a:schemeClr val="bg1"/>
                </a:solidFill>
                <a:cs typeface="Calibri" pitchFamily="34" charset="0"/>
              </a:rPr>
              <a:t>Machine Learning Model</a:t>
            </a: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980BE1EF-0357-F769-1E56-76DF310556AB}"/>
              </a:ext>
            </a:extLst>
          </p:cNvPr>
          <p:cNvSpPr/>
          <p:nvPr/>
        </p:nvSpPr>
        <p:spPr>
          <a:xfrm>
            <a:off x="1831389" y="2335515"/>
            <a:ext cx="1245643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bg1"/>
                </a:solidFill>
                <a:cs typeface="Calibri" pitchFamily="34" charset="0"/>
              </a:rPr>
              <a:t>Relatives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4660B53E-B4A1-F24C-39F0-AAF57A4E17B2}"/>
              </a:ext>
            </a:extLst>
          </p:cNvPr>
          <p:cNvSpPr/>
          <p:nvPr/>
        </p:nvSpPr>
        <p:spPr>
          <a:xfrm>
            <a:off x="2885868" y="695506"/>
            <a:ext cx="1009413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400" dirty="0">
                <a:solidFill>
                  <a:schemeClr val="bg1"/>
                </a:solidFill>
                <a:cs typeface="Calibri" pitchFamily="34" charset="0"/>
              </a:rPr>
              <a:t>Patient </a:t>
            </a:r>
          </a:p>
          <a:p>
            <a:pPr algn="ctr"/>
            <a:r>
              <a:rPr lang="en-IN" sz="1400" dirty="0">
                <a:solidFill>
                  <a:schemeClr val="bg1"/>
                </a:solidFill>
                <a:cs typeface="Calibri" pitchFamily="34" charset="0"/>
              </a:rPr>
              <a:t>Interface</a:t>
            </a:r>
          </a:p>
        </p:txBody>
      </p:sp>
      <p:sp>
        <p:nvSpPr>
          <p:cNvPr id="249" name="Freeform: Shape 248">
            <a:extLst>
              <a:ext uri="{FF2B5EF4-FFF2-40B4-BE49-F238E27FC236}">
                <a16:creationId xmlns:a16="http://schemas.microsoft.com/office/drawing/2014/main" id="{FABDBDD5-C8DF-DF51-7D11-317364171762}"/>
              </a:ext>
            </a:extLst>
          </p:cNvPr>
          <p:cNvSpPr>
            <a:spLocks noChangeAspect="1"/>
          </p:cNvSpPr>
          <p:nvPr/>
        </p:nvSpPr>
        <p:spPr>
          <a:xfrm>
            <a:off x="1984358" y="1287141"/>
            <a:ext cx="87800" cy="109953"/>
          </a:xfrm>
          <a:custGeom>
            <a:avLst/>
            <a:gdLst>
              <a:gd name="connsiteX0" fmla="*/ 164292 w 1130527"/>
              <a:gd name="connsiteY0" fmla="*/ 1498521 h 1624841"/>
              <a:gd name="connsiteX1" fmla="*/ 547988 w 1130527"/>
              <a:gd name="connsiteY1" fmla="*/ 1624841 h 1624841"/>
              <a:gd name="connsiteX2" fmla="*/ 985767 w 1130527"/>
              <a:gd name="connsiteY2" fmla="*/ 1443304 h 1624841"/>
              <a:gd name="connsiteX3" fmla="*/ 1130527 w 1130527"/>
              <a:gd name="connsiteY3" fmla="*/ 1039806 h 1624841"/>
              <a:gd name="connsiteX4" fmla="*/ 975908 w 1130527"/>
              <a:gd name="connsiteY4" fmla="*/ 638747 h 1624841"/>
              <a:gd name="connsiteX5" fmla="*/ 618159 w 1130527"/>
              <a:gd name="connsiteY5" fmla="*/ 500710 h 1624841"/>
              <a:gd name="connsiteX6" fmla="*/ 444746 w 1130527"/>
              <a:gd name="connsiteY6" fmla="*/ 527742 h 1624841"/>
              <a:gd name="connsiteX7" fmla="*/ 412238 w 1130527"/>
              <a:gd name="connsiteY7" fmla="*/ 542477 h 1624841"/>
              <a:gd name="connsiteX8" fmla="*/ 441584 w 1130527"/>
              <a:gd name="connsiteY8" fmla="*/ 363369 h 1624841"/>
              <a:gd name="connsiteX9" fmla="*/ 466587 w 1130527"/>
              <a:gd name="connsiteY9" fmla="*/ 342138 h 1624841"/>
              <a:gd name="connsiteX10" fmla="*/ 966974 w 1130527"/>
              <a:gd name="connsiteY10" fmla="*/ 342138 h 1624841"/>
              <a:gd name="connsiteX11" fmla="*/ 1070910 w 1130527"/>
              <a:gd name="connsiteY11" fmla="*/ 238173 h 1624841"/>
              <a:gd name="connsiteX12" fmla="*/ 1070910 w 1130527"/>
              <a:gd name="connsiteY12" fmla="*/ 103927 h 1624841"/>
              <a:gd name="connsiteX13" fmla="*/ 966974 w 1130527"/>
              <a:gd name="connsiteY13" fmla="*/ 0 h 1624841"/>
              <a:gd name="connsiteX14" fmla="*/ 251675 w 1130527"/>
              <a:gd name="connsiteY14" fmla="*/ 0 h 1624841"/>
              <a:gd name="connsiteX15" fmla="*/ 140604 w 1130527"/>
              <a:gd name="connsiteY15" fmla="*/ 97812 h 1624841"/>
              <a:gd name="connsiteX16" fmla="*/ 49192 w 1130527"/>
              <a:gd name="connsiteY16" fmla="*/ 817493 h 1624841"/>
              <a:gd name="connsiteX17" fmla="*/ 71347 w 1130527"/>
              <a:gd name="connsiteY17" fmla="*/ 894169 h 1624841"/>
              <a:gd name="connsiteX18" fmla="*/ 143147 w 1130527"/>
              <a:gd name="connsiteY18" fmla="*/ 929316 h 1624841"/>
              <a:gd name="connsiteX19" fmla="*/ 296737 w 1130527"/>
              <a:gd name="connsiteY19" fmla="*/ 936393 h 1624841"/>
              <a:gd name="connsiteX20" fmla="*/ 419258 w 1130527"/>
              <a:gd name="connsiteY20" fmla="*/ 877576 h 1624841"/>
              <a:gd name="connsiteX21" fmla="*/ 472759 w 1130527"/>
              <a:gd name="connsiteY21" fmla="*/ 843648 h 1624841"/>
              <a:gd name="connsiteX22" fmla="*/ 552160 w 1130527"/>
              <a:gd name="connsiteY22" fmla="*/ 832456 h 1624841"/>
              <a:gd name="connsiteX23" fmla="*/ 684281 w 1130527"/>
              <a:gd name="connsiteY23" fmla="*/ 892893 h 1624841"/>
              <a:gd name="connsiteX24" fmla="*/ 730916 w 1130527"/>
              <a:gd name="connsiteY24" fmla="*/ 1063933 h 1624841"/>
              <a:gd name="connsiteX25" fmla="*/ 681852 w 1130527"/>
              <a:gd name="connsiteY25" fmla="*/ 1233469 h 1624841"/>
              <a:gd name="connsiteX26" fmla="*/ 549093 w 1130527"/>
              <a:gd name="connsiteY26" fmla="*/ 1293324 h 1624841"/>
              <a:gd name="connsiteX27" fmla="*/ 435364 w 1130527"/>
              <a:gd name="connsiteY27" fmla="*/ 1254462 h 1624841"/>
              <a:gd name="connsiteX28" fmla="*/ 392064 w 1130527"/>
              <a:gd name="connsiteY28" fmla="*/ 1178366 h 1624841"/>
              <a:gd name="connsiteX29" fmla="*/ 275830 w 1130527"/>
              <a:gd name="connsiteY29" fmla="*/ 1090555 h 1624841"/>
              <a:gd name="connsiteX30" fmla="*/ 97655 w 1130527"/>
              <a:gd name="connsiteY30" fmla="*/ 1090555 h 1624841"/>
              <a:gd name="connsiteX31" fmla="*/ 22056 w 1130527"/>
              <a:gd name="connsiteY31" fmla="*/ 1124884 h 1624841"/>
              <a:gd name="connsiteX32" fmla="*/ 1320 w 1130527"/>
              <a:gd name="connsiteY32" fmla="*/ 1201322 h 1624841"/>
              <a:gd name="connsiteX33" fmla="*/ 164292 w 1130527"/>
              <a:gd name="connsiteY33" fmla="*/ 1498521 h 1624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130527" h="1624841">
                <a:moveTo>
                  <a:pt x="164292" y="1498521"/>
                </a:moveTo>
                <a:cubicBezTo>
                  <a:pt x="264714" y="1582388"/>
                  <a:pt x="393854" y="1624841"/>
                  <a:pt x="547988" y="1624841"/>
                </a:cubicBezTo>
                <a:cubicBezTo>
                  <a:pt x="740079" y="1624841"/>
                  <a:pt x="887402" y="1563777"/>
                  <a:pt x="985767" y="1443304"/>
                </a:cubicBezTo>
                <a:cubicBezTo>
                  <a:pt x="1081807" y="1325452"/>
                  <a:pt x="1130527" y="1189673"/>
                  <a:pt x="1130527" y="1039806"/>
                </a:cubicBezTo>
                <a:cubicBezTo>
                  <a:pt x="1130527" y="866394"/>
                  <a:pt x="1078502" y="731425"/>
                  <a:pt x="975908" y="638747"/>
                </a:cubicBezTo>
                <a:cubicBezTo>
                  <a:pt x="874514" y="547164"/>
                  <a:pt x="754233" y="500710"/>
                  <a:pt x="618159" y="500710"/>
                </a:cubicBezTo>
                <a:cubicBezTo>
                  <a:pt x="551179" y="500710"/>
                  <a:pt x="492914" y="509759"/>
                  <a:pt x="444746" y="527742"/>
                </a:cubicBezTo>
                <a:cubicBezTo>
                  <a:pt x="434888" y="531457"/>
                  <a:pt x="424182" y="536267"/>
                  <a:pt x="412238" y="542477"/>
                </a:cubicBezTo>
                <a:lnTo>
                  <a:pt x="441584" y="363369"/>
                </a:lnTo>
                <a:cubicBezTo>
                  <a:pt x="443375" y="352349"/>
                  <a:pt x="455529" y="342138"/>
                  <a:pt x="466587" y="342138"/>
                </a:cubicBezTo>
                <a:lnTo>
                  <a:pt x="966974" y="342138"/>
                </a:lnTo>
                <a:cubicBezTo>
                  <a:pt x="1024286" y="342138"/>
                  <a:pt x="1070910" y="295504"/>
                  <a:pt x="1070910" y="238173"/>
                </a:cubicBezTo>
                <a:lnTo>
                  <a:pt x="1070910" y="103927"/>
                </a:lnTo>
                <a:cubicBezTo>
                  <a:pt x="1070910" y="46625"/>
                  <a:pt x="1024276" y="0"/>
                  <a:pt x="966974" y="0"/>
                </a:cubicBezTo>
                <a:lnTo>
                  <a:pt x="251675" y="0"/>
                </a:lnTo>
                <a:cubicBezTo>
                  <a:pt x="196373" y="0"/>
                  <a:pt x="147624" y="43005"/>
                  <a:pt x="140604" y="97812"/>
                </a:cubicBezTo>
                <a:lnTo>
                  <a:pt x="49192" y="817493"/>
                </a:lnTo>
                <a:cubicBezTo>
                  <a:pt x="45573" y="845687"/>
                  <a:pt x="53488" y="872881"/>
                  <a:pt x="71347" y="894169"/>
                </a:cubicBezTo>
                <a:cubicBezTo>
                  <a:pt x="89207" y="915514"/>
                  <a:pt x="114705" y="927926"/>
                  <a:pt x="143147" y="929316"/>
                </a:cubicBezTo>
                <a:lnTo>
                  <a:pt x="296737" y="936393"/>
                </a:lnTo>
                <a:cubicBezTo>
                  <a:pt x="344677" y="936393"/>
                  <a:pt x="391483" y="905999"/>
                  <a:pt x="419258" y="877576"/>
                </a:cubicBezTo>
                <a:cubicBezTo>
                  <a:pt x="434221" y="862270"/>
                  <a:pt x="451938" y="851135"/>
                  <a:pt x="472759" y="843648"/>
                </a:cubicBezTo>
                <a:cubicBezTo>
                  <a:pt x="494391" y="836228"/>
                  <a:pt x="521042" y="832456"/>
                  <a:pt x="552160" y="832456"/>
                </a:cubicBezTo>
                <a:cubicBezTo>
                  <a:pt x="613463" y="832456"/>
                  <a:pt x="656678" y="852288"/>
                  <a:pt x="684281" y="892893"/>
                </a:cubicBezTo>
                <a:cubicBezTo>
                  <a:pt x="715190" y="938593"/>
                  <a:pt x="730916" y="996020"/>
                  <a:pt x="730916" y="1063933"/>
                </a:cubicBezTo>
                <a:cubicBezTo>
                  <a:pt x="730916" y="1132427"/>
                  <a:pt x="714390" y="1189501"/>
                  <a:pt x="681852" y="1233469"/>
                </a:cubicBezTo>
                <a:cubicBezTo>
                  <a:pt x="651915" y="1273769"/>
                  <a:pt x="608424" y="1293324"/>
                  <a:pt x="549093" y="1293324"/>
                </a:cubicBezTo>
                <a:cubicBezTo>
                  <a:pt x="497353" y="1293324"/>
                  <a:pt x="460187" y="1280674"/>
                  <a:pt x="435364" y="1254462"/>
                </a:cubicBezTo>
                <a:cubicBezTo>
                  <a:pt x="417267" y="1235316"/>
                  <a:pt x="402703" y="1209742"/>
                  <a:pt x="392064" y="1178366"/>
                </a:cubicBezTo>
                <a:cubicBezTo>
                  <a:pt x="374900" y="1127436"/>
                  <a:pt x="326094" y="1090555"/>
                  <a:pt x="275830" y="1090555"/>
                </a:cubicBezTo>
                <a:lnTo>
                  <a:pt x="97655" y="1090555"/>
                </a:lnTo>
                <a:cubicBezTo>
                  <a:pt x="68080" y="1090555"/>
                  <a:pt x="40524" y="1103033"/>
                  <a:pt x="22056" y="1124884"/>
                </a:cubicBezTo>
                <a:cubicBezTo>
                  <a:pt x="4310" y="1145886"/>
                  <a:pt x="-3291" y="1173718"/>
                  <a:pt x="1320" y="1201322"/>
                </a:cubicBezTo>
                <a:cubicBezTo>
                  <a:pt x="22103" y="1325452"/>
                  <a:pt x="76910" y="1425502"/>
                  <a:pt x="164292" y="149852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812AC805-2BD1-AFCE-F3A9-ACEB60682B57}"/>
              </a:ext>
            </a:extLst>
          </p:cNvPr>
          <p:cNvSpPr/>
          <p:nvPr/>
        </p:nvSpPr>
        <p:spPr>
          <a:xfrm>
            <a:off x="3510794" y="2150227"/>
            <a:ext cx="148394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chemeClr val="bg1"/>
                </a:solidFill>
              </a:rPr>
              <a:t>Services</a:t>
            </a:r>
            <a:endParaRPr lang="en-IN" sz="2400" b="1" dirty="0">
              <a:solidFill>
                <a:schemeClr val="bg1"/>
              </a:solidFill>
            </a:endParaRPr>
          </a:p>
        </p:txBody>
      </p:sp>
      <p:grpSp>
        <p:nvGrpSpPr>
          <p:cNvPr id="251" name="Google Shape;13342;p83">
            <a:extLst>
              <a:ext uri="{FF2B5EF4-FFF2-40B4-BE49-F238E27FC236}">
                <a16:creationId xmlns:a16="http://schemas.microsoft.com/office/drawing/2014/main" id="{840A7F71-17CE-4DB3-DBDA-03333CA89B02}"/>
              </a:ext>
            </a:extLst>
          </p:cNvPr>
          <p:cNvGrpSpPr/>
          <p:nvPr/>
        </p:nvGrpSpPr>
        <p:grpSpPr>
          <a:xfrm>
            <a:off x="3266096" y="263954"/>
            <a:ext cx="274576" cy="354728"/>
            <a:chOff x="4902936" y="2419290"/>
            <a:chExt cx="274576" cy="354728"/>
          </a:xfrm>
        </p:grpSpPr>
        <p:sp>
          <p:nvSpPr>
            <p:cNvPr id="252" name="Google Shape;13343;p83">
              <a:extLst>
                <a:ext uri="{FF2B5EF4-FFF2-40B4-BE49-F238E27FC236}">
                  <a16:creationId xmlns:a16="http://schemas.microsoft.com/office/drawing/2014/main" id="{9C37EA76-4700-D55E-432A-FABAC7D49CB5}"/>
                </a:ext>
              </a:extLst>
            </p:cNvPr>
            <p:cNvSpPr/>
            <p:nvPr/>
          </p:nvSpPr>
          <p:spPr>
            <a:xfrm>
              <a:off x="4943418" y="2419290"/>
              <a:ext cx="193376" cy="131658"/>
            </a:xfrm>
            <a:custGeom>
              <a:avLst/>
              <a:gdLst/>
              <a:ahLst/>
              <a:cxnLst/>
              <a:rect l="l" t="t" r="r" b="b"/>
              <a:pathLst>
                <a:path w="7385" h="5028" extrusionOk="0">
                  <a:moveTo>
                    <a:pt x="3072" y="0"/>
                  </a:moveTo>
                  <a:cubicBezTo>
                    <a:pt x="1336" y="0"/>
                    <a:pt x="0" y="1546"/>
                    <a:pt x="267" y="3272"/>
                  </a:cubicBezTo>
                  <a:lnTo>
                    <a:pt x="534" y="5028"/>
                  </a:lnTo>
                  <a:lnTo>
                    <a:pt x="6850" y="5028"/>
                  </a:lnTo>
                  <a:lnTo>
                    <a:pt x="7127" y="3272"/>
                  </a:lnTo>
                  <a:cubicBezTo>
                    <a:pt x="7384" y="1546"/>
                    <a:pt x="6058" y="0"/>
                    <a:pt x="4312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3344;p83">
              <a:extLst>
                <a:ext uri="{FF2B5EF4-FFF2-40B4-BE49-F238E27FC236}">
                  <a16:creationId xmlns:a16="http://schemas.microsoft.com/office/drawing/2014/main" id="{33E75A18-F8B7-1760-1B62-4034F1D09185}"/>
                </a:ext>
              </a:extLst>
            </p:cNvPr>
            <p:cNvSpPr/>
            <p:nvPr/>
          </p:nvSpPr>
          <p:spPr>
            <a:xfrm>
              <a:off x="4902936" y="2613871"/>
              <a:ext cx="274576" cy="160147"/>
            </a:xfrm>
            <a:custGeom>
              <a:avLst/>
              <a:gdLst/>
              <a:ahLst/>
              <a:cxnLst/>
              <a:rect l="l" t="t" r="r" b="b"/>
              <a:pathLst>
                <a:path w="10486" h="6116" extrusionOk="0">
                  <a:moveTo>
                    <a:pt x="3712" y="1"/>
                  </a:moveTo>
                  <a:lnTo>
                    <a:pt x="3712" y="1031"/>
                  </a:lnTo>
                  <a:cubicBezTo>
                    <a:pt x="3712" y="1327"/>
                    <a:pt x="3521" y="1584"/>
                    <a:pt x="3244" y="1661"/>
                  </a:cubicBezTo>
                  <a:lnTo>
                    <a:pt x="945" y="2338"/>
                  </a:lnTo>
                  <a:cubicBezTo>
                    <a:pt x="382" y="2500"/>
                    <a:pt x="1" y="3015"/>
                    <a:pt x="1" y="3597"/>
                  </a:cubicBezTo>
                  <a:lnTo>
                    <a:pt x="1" y="5458"/>
                  </a:lnTo>
                  <a:cubicBezTo>
                    <a:pt x="1" y="5820"/>
                    <a:pt x="297" y="6116"/>
                    <a:pt x="659" y="6116"/>
                  </a:cubicBezTo>
                  <a:lnTo>
                    <a:pt x="9827" y="6116"/>
                  </a:lnTo>
                  <a:cubicBezTo>
                    <a:pt x="10189" y="6116"/>
                    <a:pt x="10485" y="5820"/>
                    <a:pt x="10485" y="5458"/>
                  </a:cubicBezTo>
                  <a:lnTo>
                    <a:pt x="10485" y="3597"/>
                  </a:lnTo>
                  <a:cubicBezTo>
                    <a:pt x="10485" y="3015"/>
                    <a:pt x="10104" y="2500"/>
                    <a:pt x="9541" y="2338"/>
                  </a:cubicBezTo>
                  <a:lnTo>
                    <a:pt x="7242" y="1661"/>
                  </a:lnTo>
                  <a:cubicBezTo>
                    <a:pt x="6965" y="1584"/>
                    <a:pt x="6774" y="1327"/>
                    <a:pt x="6774" y="1031"/>
                  </a:cubicBezTo>
                  <a:lnTo>
                    <a:pt x="6774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13345;p83">
              <a:extLst>
                <a:ext uri="{FF2B5EF4-FFF2-40B4-BE49-F238E27FC236}">
                  <a16:creationId xmlns:a16="http://schemas.microsoft.com/office/drawing/2014/main" id="{70563AEB-570F-ED9B-A1C3-A0CC24AF3506}"/>
                </a:ext>
              </a:extLst>
            </p:cNvPr>
            <p:cNvSpPr/>
            <p:nvPr/>
          </p:nvSpPr>
          <p:spPr>
            <a:xfrm>
              <a:off x="4902936" y="2657338"/>
              <a:ext cx="274576" cy="116680"/>
            </a:xfrm>
            <a:custGeom>
              <a:avLst/>
              <a:gdLst/>
              <a:ahLst/>
              <a:cxnLst/>
              <a:rect l="l" t="t" r="r" b="b"/>
              <a:pathLst>
                <a:path w="10486" h="4456" extrusionOk="0">
                  <a:moveTo>
                    <a:pt x="7242" y="1"/>
                  </a:moveTo>
                  <a:lnTo>
                    <a:pt x="7242" y="1"/>
                  </a:lnTo>
                  <a:cubicBezTo>
                    <a:pt x="7299" y="29"/>
                    <a:pt x="7366" y="58"/>
                    <a:pt x="7423" y="87"/>
                  </a:cubicBezTo>
                  <a:lnTo>
                    <a:pt x="5238" y="735"/>
                  </a:lnTo>
                  <a:lnTo>
                    <a:pt x="3054" y="87"/>
                  </a:lnTo>
                  <a:cubicBezTo>
                    <a:pt x="3120" y="58"/>
                    <a:pt x="3178" y="29"/>
                    <a:pt x="3244" y="1"/>
                  </a:cubicBezTo>
                  <a:lnTo>
                    <a:pt x="3244" y="1"/>
                  </a:lnTo>
                  <a:lnTo>
                    <a:pt x="936" y="678"/>
                  </a:lnTo>
                  <a:cubicBezTo>
                    <a:pt x="382" y="840"/>
                    <a:pt x="1" y="1355"/>
                    <a:pt x="1" y="1937"/>
                  </a:cubicBezTo>
                  <a:lnTo>
                    <a:pt x="1" y="3798"/>
                  </a:lnTo>
                  <a:cubicBezTo>
                    <a:pt x="1" y="4160"/>
                    <a:pt x="297" y="4456"/>
                    <a:pt x="659" y="4456"/>
                  </a:cubicBezTo>
                  <a:lnTo>
                    <a:pt x="9827" y="4456"/>
                  </a:lnTo>
                  <a:cubicBezTo>
                    <a:pt x="10189" y="4456"/>
                    <a:pt x="10485" y="4160"/>
                    <a:pt x="10485" y="3798"/>
                  </a:cubicBezTo>
                  <a:lnTo>
                    <a:pt x="10485" y="1937"/>
                  </a:lnTo>
                  <a:cubicBezTo>
                    <a:pt x="10485" y="1355"/>
                    <a:pt x="10094" y="840"/>
                    <a:pt x="9541" y="678"/>
                  </a:cubicBezTo>
                  <a:lnTo>
                    <a:pt x="7242" y="1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13346;p83">
              <a:extLst>
                <a:ext uri="{FF2B5EF4-FFF2-40B4-BE49-F238E27FC236}">
                  <a16:creationId xmlns:a16="http://schemas.microsoft.com/office/drawing/2014/main" id="{7ECFAD17-BC53-0DBA-EB3A-51CDE09DC3FE}"/>
                </a:ext>
              </a:extLst>
            </p:cNvPr>
            <p:cNvSpPr/>
            <p:nvPr/>
          </p:nvSpPr>
          <p:spPr>
            <a:xfrm>
              <a:off x="4971384" y="2662104"/>
              <a:ext cx="137681" cy="111915"/>
            </a:xfrm>
            <a:custGeom>
              <a:avLst/>
              <a:gdLst/>
              <a:ahLst/>
              <a:cxnLst/>
              <a:rect l="l" t="t" r="r" b="b"/>
              <a:pathLst>
                <a:path w="5258" h="4274" extrusionOk="0">
                  <a:moveTo>
                    <a:pt x="773" y="0"/>
                  </a:moveTo>
                  <a:lnTo>
                    <a:pt x="516" y="267"/>
                  </a:lnTo>
                  <a:cubicBezTo>
                    <a:pt x="192" y="592"/>
                    <a:pt x="1" y="1030"/>
                    <a:pt x="10" y="1498"/>
                  </a:cubicBezTo>
                  <a:lnTo>
                    <a:pt x="10" y="4274"/>
                  </a:lnTo>
                  <a:lnTo>
                    <a:pt x="5257" y="4274"/>
                  </a:lnTo>
                  <a:lnTo>
                    <a:pt x="5257" y="1498"/>
                  </a:lnTo>
                  <a:cubicBezTo>
                    <a:pt x="5248" y="1030"/>
                    <a:pt x="5066" y="592"/>
                    <a:pt x="4733" y="267"/>
                  </a:cubicBezTo>
                  <a:lnTo>
                    <a:pt x="4475" y="0"/>
                  </a:lnTo>
                  <a:lnTo>
                    <a:pt x="2624" y="334"/>
                  </a:lnTo>
                  <a:lnTo>
                    <a:pt x="773" y="0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3347;p83">
              <a:extLst>
                <a:ext uri="{FF2B5EF4-FFF2-40B4-BE49-F238E27FC236}">
                  <a16:creationId xmlns:a16="http://schemas.microsoft.com/office/drawing/2014/main" id="{C12F0211-2459-5064-7F4C-E40B09FEA95E}"/>
                </a:ext>
              </a:extLst>
            </p:cNvPr>
            <p:cNvSpPr/>
            <p:nvPr/>
          </p:nvSpPr>
          <p:spPr>
            <a:xfrm>
              <a:off x="4977878" y="2662104"/>
              <a:ext cx="124431" cy="46217"/>
            </a:xfrm>
            <a:custGeom>
              <a:avLst/>
              <a:gdLst/>
              <a:ahLst/>
              <a:cxnLst/>
              <a:rect l="l" t="t" r="r" b="b"/>
              <a:pathLst>
                <a:path w="4752" h="1765" extrusionOk="0">
                  <a:moveTo>
                    <a:pt x="525" y="0"/>
                  </a:moveTo>
                  <a:lnTo>
                    <a:pt x="268" y="267"/>
                  </a:lnTo>
                  <a:cubicBezTo>
                    <a:pt x="163" y="372"/>
                    <a:pt x="68" y="487"/>
                    <a:pt x="1" y="620"/>
                  </a:cubicBezTo>
                  <a:lnTo>
                    <a:pt x="802" y="1546"/>
                  </a:lnTo>
                  <a:cubicBezTo>
                    <a:pt x="932" y="1690"/>
                    <a:pt x="1113" y="1764"/>
                    <a:pt x="1295" y="1764"/>
                  </a:cubicBezTo>
                  <a:cubicBezTo>
                    <a:pt x="1461" y="1764"/>
                    <a:pt x="1628" y="1702"/>
                    <a:pt x="1756" y="1574"/>
                  </a:cubicBezTo>
                  <a:lnTo>
                    <a:pt x="2376" y="954"/>
                  </a:lnTo>
                  <a:lnTo>
                    <a:pt x="2996" y="1574"/>
                  </a:lnTo>
                  <a:cubicBezTo>
                    <a:pt x="3124" y="1702"/>
                    <a:pt x="3289" y="1764"/>
                    <a:pt x="3454" y="1764"/>
                  </a:cubicBezTo>
                  <a:cubicBezTo>
                    <a:pt x="3635" y="1764"/>
                    <a:pt x="3816" y="1690"/>
                    <a:pt x="3950" y="1546"/>
                  </a:cubicBezTo>
                  <a:lnTo>
                    <a:pt x="4752" y="620"/>
                  </a:lnTo>
                  <a:cubicBezTo>
                    <a:pt x="4675" y="487"/>
                    <a:pt x="4589" y="372"/>
                    <a:pt x="4485" y="267"/>
                  </a:cubicBezTo>
                  <a:lnTo>
                    <a:pt x="4227" y="0"/>
                  </a:lnTo>
                  <a:lnTo>
                    <a:pt x="2376" y="334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3348;p83">
              <a:extLst>
                <a:ext uri="{FF2B5EF4-FFF2-40B4-BE49-F238E27FC236}">
                  <a16:creationId xmlns:a16="http://schemas.microsoft.com/office/drawing/2014/main" id="{33C70E59-74D4-31A1-E0B0-249207D9CC01}"/>
                </a:ext>
              </a:extLst>
            </p:cNvPr>
            <p:cNvSpPr/>
            <p:nvPr/>
          </p:nvSpPr>
          <p:spPr>
            <a:xfrm>
              <a:off x="5022837" y="2699574"/>
              <a:ext cx="34512" cy="74444"/>
            </a:xfrm>
            <a:custGeom>
              <a:avLst/>
              <a:gdLst/>
              <a:ahLst/>
              <a:cxnLst/>
              <a:rect l="l" t="t" r="r" b="b"/>
              <a:pathLst>
                <a:path w="1318" h="2843" extrusionOk="0">
                  <a:moveTo>
                    <a:pt x="344" y="0"/>
                  </a:moveTo>
                  <a:lnTo>
                    <a:pt x="1" y="2843"/>
                  </a:lnTo>
                  <a:lnTo>
                    <a:pt x="1317" y="2843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3349;p83">
              <a:extLst>
                <a:ext uri="{FF2B5EF4-FFF2-40B4-BE49-F238E27FC236}">
                  <a16:creationId xmlns:a16="http://schemas.microsoft.com/office/drawing/2014/main" id="{BA83CD63-4C3A-45BD-6A8E-184B2C106277}"/>
                </a:ext>
              </a:extLst>
            </p:cNvPr>
            <p:cNvSpPr/>
            <p:nvPr/>
          </p:nvSpPr>
          <p:spPr>
            <a:xfrm>
              <a:off x="5017103" y="2670823"/>
              <a:ext cx="45745" cy="34512"/>
            </a:xfrm>
            <a:custGeom>
              <a:avLst/>
              <a:gdLst/>
              <a:ahLst/>
              <a:cxnLst/>
              <a:rect l="l" t="t" r="r" b="b"/>
              <a:pathLst>
                <a:path w="1747" h="1318" extrusionOk="0">
                  <a:moveTo>
                    <a:pt x="1" y="1"/>
                  </a:moveTo>
                  <a:lnTo>
                    <a:pt x="392" y="1165"/>
                  </a:lnTo>
                  <a:cubicBezTo>
                    <a:pt x="420" y="1251"/>
                    <a:pt x="506" y="1317"/>
                    <a:pt x="602" y="1317"/>
                  </a:cubicBezTo>
                  <a:lnTo>
                    <a:pt x="1155" y="1317"/>
                  </a:lnTo>
                  <a:cubicBezTo>
                    <a:pt x="1250" y="1317"/>
                    <a:pt x="1336" y="1251"/>
                    <a:pt x="1365" y="1165"/>
                  </a:cubicBezTo>
                  <a:lnTo>
                    <a:pt x="1746" y="1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3350;p83">
              <a:extLst>
                <a:ext uri="{FF2B5EF4-FFF2-40B4-BE49-F238E27FC236}">
                  <a16:creationId xmlns:a16="http://schemas.microsoft.com/office/drawing/2014/main" id="{DA380DA3-8A23-0B04-6830-2DC55616EB46}"/>
                </a:ext>
              </a:extLst>
            </p:cNvPr>
            <p:cNvSpPr/>
            <p:nvPr/>
          </p:nvSpPr>
          <p:spPr>
            <a:xfrm>
              <a:off x="5000109" y="2613635"/>
              <a:ext cx="79969" cy="22938"/>
            </a:xfrm>
            <a:custGeom>
              <a:avLst/>
              <a:gdLst/>
              <a:ahLst/>
              <a:cxnLst/>
              <a:rect l="l" t="t" r="r" b="b"/>
              <a:pathLst>
                <a:path w="3054" h="876" extrusionOk="0">
                  <a:moveTo>
                    <a:pt x="1" y="0"/>
                  </a:moveTo>
                  <a:lnTo>
                    <a:pt x="1" y="496"/>
                  </a:lnTo>
                  <a:cubicBezTo>
                    <a:pt x="478" y="749"/>
                    <a:pt x="1003" y="876"/>
                    <a:pt x="1527" y="876"/>
                  </a:cubicBezTo>
                  <a:cubicBezTo>
                    <a:pt x="2052" y="876"/>
                    <a:pt x="2577" y="749"/>
                    <a:pt x="3054" y="496"/>
                  </a:cubicBezTo>
                  <a:lnTo>
                    <a:pt x="3054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3351;p83">
              <a:extLst>
                <a:ext uri="{FF2B5EF4-FFF2-40B4-BE49-F238E27FC236}">
                  <a16:creationId xmlns:a16="http://schemas.microsoft.com/office/drawing/2014/main" id="{A8A42BEE-C8EA-3C2B-396A-5464EB521DDE}"/>
                </a:ext>
              </a:extLst>
            </p:cNvPr>
            <p:cNvSpPr/>
            <p:nvPr/>
          </p:nvSpPr>
          <p:spPr>
            <a:xfrm>
              <a:off x="4981125" y="2646602"/>
              <a:ext cx="58995" cy="50301"/>
            </a:xfrm>
            <a:custGeom>
              <a:avLst/>
              <a:gdLst/>
              <a:ahLst/>
              <a:cxnLst/>
              <a:rect l="l" t="t" r="r" b="b"/>
              <a:pathLst>
                <a:path w="2253" h="1921" extrusionOk="0">
                  <a:moveTo>
                    <a:pt x="583" y="1"/>
                  </a:moveTo>
                  <a:lnTo>
                    <a:pt x="1" y="697"/>
                  </a:lnTo>
                  <a:lnTo>
                    <a:pt x="1002" y="1851"/>
                  </a:lnTo>
                  <a:cubicBezTo>
                    <a:pt x="1048" y="1897"/>
                    <a:pt x="1109" y="1921"/>
                    <a:pt x="1171" y="1921"/>
                  </a:cubicBezTo>
                  <a:cubicBezTo>
                    <a:pt x="1226" y="1921"/>
                    <a:pt x="1282" y="1901"/>
                    <a:pt x="1327" y="1861"/>
                  </a:cubicBezTo>
                  <a:lnTo>
                    <a:pt x="2252" y="936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3352;p83">
              <a:extLst>
                <a:ext uri="{FF2B5EF4-FFF2-40B4-BE49-F238E27FC236}">
                  <a16:creationId xmlns:a16="http://schemas.microsoft.com/office/drawing/2014/main" id="{18D3ED70-3289-07F2-5A0A-4DB3647B7022}"/>
                </a:ext>
              </a:extLst>
            </p:cNvPr>
            <p:cNvSpPr/>
            <p:nvPr/>
          </p:nvSpPr>
          <p:spPr>
            <a:xfrm>
              <a:off x="5040093" y="2646602"/>
              <a:ext cx="58969" cy="50301"/>
            </a:xfrm>
            <a:custGeom>
              <a:avLst/>
              <a:gdLst/>
              <a:ahLst/>
              <a:cxnLst/>
              <a:rect l="l" t="t" r="r" b="b"/>
              <a:pathLst>
                <a:path w="2252" h="1921" extrusionOk="0">
                  <a:moveTo>
                    <a:pt x="1679" y="1"/>
                  </a:moveTo>
                  <a:lnTo>
                    <a:pt x="0" y="936"/>
                  </a:lnTo>
                  <a:lnTo>
                    <a:pt x="926" y="1861"/>
                  </a:lnTo>
                  <a:cubicBezTo>
                    <a:pt x="971" y="1901"/>
                    <a:pt x="1026" y="1921"/>
                    <a:pt x="1082" y="1921"/>
                  </a:cubicBezTo>
                  <a:cubicBezTo>
                    <a:pt x="1143" y="1921"/>
                    <a:pt x="1205" y="1897"/>
                    <a:pt x="1250" y="1851"/>
                  </a:cubicBezTo>
                  <a:lnTo>
                    <a:pt x="2252" y="697"/>
                  </a:lnTo>
                  <a:lnTo>
                    <a:pt x="1679" y="1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3353;p83">
              <a:extLst>
                <a:ext uri="{FF2B5EF4-FFF2-40B4-BE49-F238E27FC236}">
                  <a16:creationId xmlns:a16="http://schemas.microsoft.com/office/drawing/2014/main" id="{AAFA61C2-BC36-D21F-FAD0-A70FB2879446}"/>
                </a:ext>
              </a:extLst>
            </p:cNvPr>
            <p:cNvSpPr/>
            <p:nvPr/>
          </p:nvSpPr>
          <p:spPr>
            <a:xfrm>
              <a:off x="4931923" y="2630865"/>
              <a:ext cx="68212" cy="143153"/>
            </a:xfrm>
            <a:custGeom>
              <a:avLst/>
              <a:gdLst/>
              <a:ahLst/>
              <a:cxnLst/>
              <a:rect l="l" t="t" r="r" b="b"/>
              <a:pathLst>
                <a:path w="2605" h="5467" extrusionOk="0">
                  <a:moveTo>
                    <a:pt x="2605" y="1"/>
                  </a:moveTo>
                  <a:cubicBezTo>
                    <a:pt x="2605" y="1"/>
                    <a:pt x="1002" y="401"/>
                    <a:pt x="477" y="1966"/>
                  </a:cubicBezTo>
                  <a:cubicBezTo>
                    <a:pt x="439" y="2099"/>
                    <a:pt x="458" y="2242"/>
                    <a:pt x="535" y="2357"/>
                  </a:cubicBezTo>
                  <a:lnTo>
                    <a:pt x="859" y="2843"/>
                  </a:lnTo>
                  <a:lnTo>
                    <a:pt x="153" y="3549"/>
                  </a:lnTo>
                  <a:cubicBezTo>
                    <a:pt x="48" y="3654"/>
                    <a:pt x="0" y="3807"/>
                    <a:pt x="29" y="3950"/>
                  </a:cubicBezTo>
                  <a:lnTo>
                    <a:pt x="420" y="5467"/>
                  </a:lnTo>
                  <a:lnTo>
                    <a:pt x="1508" y="5457"/>
                  </a:lnTo>
                  <a:lnTo>
                    <a:pt x="1508" y="2691"/>
                  </a:lnTo>
                  <a:cubicBezTo>
                    <a:pt x="1508" y="2223"/>
                    <a:pt x="1699" y="1785"/>
                    <a:pt x="2023" y="1451"/>
                  </a:cubicBezTo>
                  <a:lnTo>
                    <a:pt x="2280" y="1193"/>
                  </a:lnTo>
                  <a:cubicBezTo>
                    <a:pt x="2490" y="993"/>
                    <a:pt x="2605" y="707"/>
                    <a:pt x="2605" y="420"/>
                  </a:cubicBezTo>
                  <a:lnTo>
                    <a:pt x="2605" y="1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3354;p83">
              <a:extLst>
                <a:ext uri="{FF2B5EF4-FFF2-40B4-BE49-F238E27FC236}">
                  <a16:creationId xmlns:a16="http://schemas.microsoft.com/office/drawing/2014/main" id="{5AB72D77-629C-FF24-67EC-72F6D224417A}"/>
                </a:ext>
              </a:extLst>
            </p:cNvPr>
            <p:cNvSpPr/>
            <p:nvPr/>
          </p:nvSpPr>
          <p:spPr>
            <a:xfrm>
              <a:off x="5080052" y="2630865"/>
              <a:ext cx="68212" cy="143153"/>
            </a:xfrm>
            <a:custGeom>
              <a:avLst/>
              <a:gdLst/>
              <a:ahLst/>
              <a:cxnLst/>
              <a:rect l="l" t="t" r="r" b="b"/>
              <a:pathLst>
                <a:path w="2605" h="5467" extrusionOk="0">
                  <a:moveTo>
                    <a:pt x="1" y="1"/>
                  </a:moveTo>
                  <a:lnTo>
                    <a:pt x="1" y="420"/>
                  </a:lnTo>
                  <a:cubicBezTo>
                    <a:pt x="1" y="707"/>
                    <a:pt x="115" y="993"/>
                    <a:pt x="325" y="1193"/>
                  </a:cubicBezTo>
                  <a:lnTo>
                    <a:pt x="583" y="1451"/>
                  </a:lnTo>
                  <a:cubicBezTo>
                    <a:pt x="907" y="1785"/>
                    <a:pt x="1098" y="2223"/>
                    <a:pt x="1098" y="2691"/>
                  </a:cubicBezTo>
                  <a:lnTo>
                    <a:pt x="1098" y="5457"/>
                  </a:lnTo>
                  <a:lnTo>
                    <a:pt x="2185" y="5467"/>
                  </a:lnTo>
                  <a:lnTo>
                    <a:pt x="2576" y="3950"/>
                  </a:lnTo>
                  <a:cubicBezTo>
                    <a:pt x="2605" y="3807"/>
                    <a:pt x="2557" y="3654"/>
                    <a:pt x="2452" y="3549"/>
                  </a:cubicBezTo>
                  <a:lnTo>
                    <a:pt x="1746" y="2843"/>
                  </a:lnTo>
                  <a:lnTo>
                    <a:pt x="2071" y="2357"/>
                  </a:lnTo>
                  <a:cubicBezTo>
                    <a:pt x="2147" y="2242"/>
                    <a:pt x="2166" y="2099"/>
                    <a:pt x="2128" y="1966"/>
                  </a:cubicBezTo>
                  <a:cubicBezTo>
                    <a:pt x="1603" y="40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3355;p83">
              <a:extLst>
                <a:ext uri="{FF2B5EF4-FFF2-40B4-BE49-F238E27FC236}">
                  <a16:creationId xmlns:a16="http://schemas.microsoft.com/office/drawing/2014/main" id="{9CEAF189-DEE5-F715-E8A8-2FD714A38437}"/>
                </a:ext>
              </a:extLst>
            </p:cNvPr>
            <p:cNvSpPr/>
            <p:nvPr/>
          </p:nvSpPr>
          <p:spPr>
            <a:xfrm>
              <a:off x="4946403" y="2476478"/>
              <a:ext cx="187144" cy="148678"/>
            </a:xfrm>
            <a:custGeom>
              <a:avLst/>
              <a:gdLst/>
              <a:ahLst/>
              <a:cxnLst/>
              <a:rect l="l" t="t" r="r" b="b"/>
              <a:pathLst>
                <a:path w="7147" h="5678" extrusionOk="0">
                  <a:moveTo>
                    <a:pt x="2233" y="1"/>
                  </a:moveTo>
                  <a:cubicBezTo>
                    <a:pt x="1470" y="1"/>
                    <a:pt x="897" y="707"/>
                    <a:pt x="1060" y="1461"/>
                  </a:cubicBezTo>
                  <a:cubicBezTo>
                    <a:pt x="1117" y="1718"/>
                    <a:pt x="926" y="1966"/>
                    <a:pt x="659" y="1966"/>
                  </a:cubicBezTo>
                  <a:lnTo>
                    <a:pt x="649" y="1966"/>
                  </a:lnTo>
                  <a:cubicBezTo>
                    <a:pt x="392" y="1966"/>
                    <a:pt x="172" y="2128"/>
                    <a:pt x="106" y="2367"/>
                  </a:cubicBezTo>
                  <a:cubicBezTo>
                    <a:pt x="1" y="2710"/>
                    <a:pt x="268" y="3054"/>
                    <a:pt x="630" y="3063"/>
                  </a:cubicBezTo>
                  <a:lnTo>
                    <a:pt x="745" y="3063"/>
                  </a:lnTo>
                  <a:cubicBezTo>
                    <a:pt x="859" y="4532"/>
                    <a:pt x="2090" y="5677"/>
                    <a:pt x="3578" y="5677"/>
                  </a:cubicBezTo>
                  <a:cubicBezTo>
                    <a:pt x="5057" y="5677"/>
                    <a:pt x="6288" y="4532"/>
                    <a:pt x="6402" y="3063"/>
                  </a:cubicBezTo>
                  <a:lnTo>
                    <a:pt x="6526" y="3063"/>
                  </a:lnTo>
                  <a:cubicBezTo>
                    <a:pt x="6889" y="3054"/>
                    <a:pt x="7146" y="2710"/>
                    <a:pt x="7051" y="2367"/>
                  </a:cubicBezTo>
                  <a:cubicBezTo>
                    <a:pt x="6974" y="2128"/>
                    <a:pt x="6755" y="1966"/>
                    <a:pt x="6507" y="1966"/>
                  </a:cubicBezTo>
                  <a:lnTo>
                    <a:pt x="6497" y="1966"/>
                  </a:lnTo>
                  <a:cubicBezTo>
                    <a:pt x="6230" y="1966"/>
                    <a:pt x="6040" y="1718"/>
                    <a:pt x="6097" y="1461"/>
                  </a:cubicBezTo>
                  <a:cubicBezTo>
                    <a:pt x="6259" y="707"/>
                    <a:pt x="5687" y="1"/>
                    <a:pt x="4923" y="1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3356;p83">
              <a:extLst>
                <a:ext uri="{FF2B5EF4-FFF2-40B4-BE49-F238E27FC236}">
                  <a16:creationId xmlns:a16="http://schemas.microsoft.com/office/drawing/2014/main" id="{46E07DEB-75F8-5609-68B7-1E23D8F69A79}"/>
                </a:ext>
              </a:extLst>
            </p:cNvPr>
            <p:cNvSpPr/>
            <p:nvPr/>
          </p:nvSpPr>
          <p:spPr>
            <a:xfrm>
              <a:off x="4946665" y="2476478"/>
              <a:ext cx="127678" cy="148652"/>
            </a:xfrm>
            <a:custGeom>
              <a:avLst/>
              <a:gdLst/>
              <a:ahLst/>
              <a:cxnLst/>
              <a:rect l="l" t="t" r="r" b="b"/>
              <a:pathLst>
                <a:path w="4876" h="5677" extrusionOk="0">
                  <a:moveTo>
                    <a:pt x="2223" y="1"/>
                  </a:moveTo>
                  <a:cubicBezTo>
                    <a:pt x="1460" y="1"/>
                    <a:pt x="887" y="707"/>
                    <a:pt x="1059" y="1461"/>
                  </a:cubicBezTo>
                  <a:cubicBezTo>
                    <a:pt x="1107" y="1718"/>
                    <a:pt x="916" y="1966"/>
                    <a:pt x="649" y="1966"/>
                  </a:cubicBezTo>
                  <a:lnTo>
                    <a:pt x="639" y="1966"/>
                  </a:lnTo>
                  <a:cubicBezTo>
                    <a:pt x="632" y="1966"/>
                    <a:pt x="626" y="1966"/>
                    <a:pt x="619" y="1966"/>
                  </a:cubicBezTo>
                  <a:cubicBezTo>
                    <a:pt x="379" y="1966"/>
                    <a:pt x="161" y="2125"/>
                    <a:pt x="96" y="2357"/>
                  </a:cubicBezTo>
                  <a:cubicBezTo>
                    <a:pt x="0" y="2710"/>
                    <a:pt x="258" y="3054"/>
                    <a:pt x="620" y="3054"/>
                  </a:cubicBezTo>
                  <a:lnTo>
                    <a:pt x="744" y="3054"/>
                  </a:lnTo>
                  <a:cubicBezTo>
                    <a:pt x="848" y="4557"/>
                    <a:pt x="2094" y="5676"/>
                    <a:pt x="3546" y="5676"/>
                  </a:cubicBezTo>
                  <a:cubicBezTo>
                    <a:pt x="3698" y="5676"/>
                    <a:pt x="3852" y="5664"/>
                    <a:pt x="4007" y="5639"/>
                  </a:cubicBezTo>
                  <a:cubicBezTo>
                    <a:pt x="2624" y="5429"/>
                    <a:pt x="1603" y="4237"/>
                    <a:pt x="1603" y="2844"/>
                  </a:cubicBezTo>
                  <a:lnTo>
                    <a:pt x="1603" y="1527"/>
                  </a:lnTo>
                  <a:cubicBezTo>
                    <a:pt x="1603" y="926"/>
                    <a:pt x="2090" y="440"/>
                    <a:pt x="2700" y="430"/>
                  </a:cubicBezTo>
                  <a:lnTo>
                    <a:pt x="4446" y="430"/>
                  </a:lnTo>
                  <a:cubicBezTo>
                    <a:pt x="4684" y="430"/>
                    <a:pt x="4875" y="239"/>
                    <a:pt x="4875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3357;p83">
              <a:extLst>
                <a:ext uri="{FF2B5EF4-FFF2-40B4-BE49-F238E27FC236}">
                  <a16:creationId xmlns:a16="http://schemas.microsoft.com/office/drawing/2014/main" id="{DFCB7A17-D4FF-4FDA-7130-DCD7948D4AA2}"/>
                </a:ext>
              </a:extLst>
            </p:cNvPr>
            <p:cNvSpPr/>
            <p:nvPr/>
          </p:nvSpPr>
          <p:spPr>
            <a:xfrm>
              <a:off x="5005608" y="2419290"/>
              <a:ext cx="119430" cy="45981"/>
            </a:xfrm>
            <a:custGeom>
              <a:avLst/>
              <a:gdLst/>
              <a:ahLst/>
              <a:cxnLst/>
              <a:rect l="l" t="t" r="r" b="b"/>
              <a:pathLst>
                <a:path w="4561" h="1756" extrusionOk="0">
                  <a:moveTo>
                    <a:pt x="697" y="0"/>
                  </a:moveTo>
                  <a:cubicBezTo>
                    <a:pt x="468" y="0"/>
                    <a:pt x="230" y="29"/>
                    <a:pt x="10" y="86"/>
                  </a:cubicBezTo>
                  <a:lnTo>
                    <a:pt x="10" y="220"/>
                  </a:lnTo>
                  <a:cubicBezTo>
                    <a:pt x="1" y="1059"/>
                    <a:pt x="688" y="1746"/>
                    <a:pt x="1537" y="1756"/>
                  </a:cubicBezTo>
                  <a:lnTo>
                    <a:pt x="4561" y="1756"/>
                  </a:lnTo>
                  <a:cubicBezTo>
                    <a:pt x="4122" y="697"/>
                    <a:pt x="3082" y="0"/>
                    <a:pt x="1937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3358;p83">
              <a:extLst>
                <a:ext uri="{FF2B5EF4-FFF2-40B4-BE49-F238E27FC236}">
                  <a16:creationId xmlns:a16="http://schemas.microsoft.com/office/drawing/2014/main" id="{F44C8FB8-9579-A269-E958-816C7B66CDF3}"/>
                </a:ext>
              </a:extLst>
            </p:cNvPr>
            <p:cNvSpPr/>
            <p:nvPr/>
          </p:nvSpPr>
          <p:spPr>
            <a:xfrm>
              <a:off x="5000109" y="2527879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17" y="1"/>
                  </a:moveTo>
                  <a:cubicBezTo>
                    <a:pt x="108" y="1"/>
                    <a:pt x="1" y="75"/>
                    <a:pt x="1" y="223"/>
                  </a:cubicBezTo>
                  <a:lnTo>
                    <a:pt x="1" y="442"/>
                  </a:lnTo>
                  <a:cubicBezTo>
                    <a:pt x="1" y="556"/>
                    <a:pt x="96" y="661"/>
                    <a:pt x="220" y="661"/>
                  </a:cubicBezTo>
                  <a:cubicBezTo>
                    <a:pt x="335" y="661"/>
                    <a:pt x="440" y="556"/>
                    <a:pt x="440" y="442"/>
                  </a:cubicBezTo>
                  <a:lnTo>
                    <a:pt x="440" y="223"/>
                  </a:lnTo>
                  <a:cubicBezTo>
                    <a:pt x="435" y="75"/>
                    <a:pt x="325" y="1"/>
                    <a:pt x="217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3359;p83">
              <a:extLst>
                <a:ext uri="{FF2B5EF4-FFF2-40B4-BE49-F238E27FC236}">
                  <a16:creationId xmlns:a16="http://schemas.microsoft.com/office/drawing/2014/main" id="{8096AE30-2230-CB01-9257-D60987923E23}"/>
                </a:ext>
              </a:extLst>
            </p:cNvPr>
            <p:cNvSpPr/>
            <p:nvPr/>
          </p:nvSpPr>
          <p:spPr>
            <a:xfrm>
              <a:off x="5068818" y="2527879"/>
              <a:ext cx="11260" cy="17334"/>
            </a:xfrm>
            <a:custGeom>
              <a:avLst/>
              <a:gdLst/>
              <a:ahLst/>
              <a:cxnLst/>
              <a:rect l="l" t="t" r="r" b="b"/>
              <a:pathLst>
                <a:path w="430" h="662" extrusionOk="0">
                  <a:moveTo>
                    <a:pt x="215" y="1"/>
                  </a:moveTo>
                  <a:cubicBezTo>
                    <a:pt x="108" y="1"/>
                    <a:pt x="0" y="75"/>
                    <a:pt x="0" y="223"/>
                  </a:cubicBezTo>
                  <a:lnTo>
                    <a:pt x="0" y="442"/>
                  </a:lnTo>
                  <a:cubicBezTo>
                    <a:pt x="0" y="556"/>
                    <a:pt x="96" y="661"/>
                    <a:pt x="210" y="661"/>
                  </a:cubicBezTo>
                  <a:cubicBezTo>
                    <a:pt x="334" y="661"/>
                    <a:pt x="430" y="556"/>
                    <a:pt x="430" y="442"/>
                  </a:cubicBezTo>
                  <a:lnTo>
                    <a:pt x="430" y="223"/>
                  </a:lnTo>
                  <a:cubicBezTo>
                    <a:pt x="430" y="75"/>
                    <a:pt x="322" y="1"/>
                    <a:pt x="21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3360;p83">
              <a:extLst>
                <a:ext uri="{FF2B5EF4-FFF2-40B4-BE49-F238E27FC236}">
                  <a16:creationId xmlns:a16="http://schemas.microsoft.com/office/drawing/2014/main" id="{19441539-70EF-1C76-A9B8-2B130F8703B1}"/>
                </a:ext>
              </a:extLst>
            </p:cNvPr>
            <p:cNvSpPr/>
            <p:nvPr/>
          </p:nvSpPr>
          <p:spPr>
            <a:xfrm>
              <a:off x="5014825" y="2567864"/>
              <a:ext cx="50537" cy="17334"/>
            </a:xfrm>
            <a:custGeom>
              <a:avLst/>
              <a:gdLst/>
              <a:ahLst/>
              <a:cxnLst/>
              <a:rect l="l" t="t" r="r" b="b"/>
              <a:pathLst>
                <a:path w="1930" h="662" extrusionOk="0">
                  <a:moveTo>
                    <a:pt x="311" y="0"/>
                  </a:moveTo>
                  <a:cubicBezTo>
                    <a:pt x="145" y="0"/>
                    <a:pt x="1" y="223"/>
                    <a:pt x="154" y="384"/>
                  </a:cubicBezTo>
                  <a:cubicBezTo>
                    <a:pt x="373" y="566"/>
                    <a:pt x="644" y="661"/>
                    <a:pt x="925" y="661"/>
                  </a:cubicBezTo>
                  <a:cubicBezTo>
                    <a:pt x="938" y="661"/>
                    <a:pt x="952" y="661"/>
                    <a:pt x="965" y="661"/>
                  </a:cubicBezTo>
                  <a:cubicBezTo>
                    <a:pt x="979" y="661"/>
                    <a:pt x="992" y="661"/>
                    <a:pt x="1006" y="661"/>
                  </a:cubicBezTo>
                  <a:cubicBezTo>
                    <a:pt x="1287" y="661"/>
                    <a:pt x="1558" y="566"/>
                    <a:pt x="1776" y="384"/>
                  </a:cubicBezTo>
                  <a:cubicBezTo>
                    <a:pt x="1930" y="223"/>
                    <a:pt x="1786" y="0"/>
                    <a:pt x="1620" y="0"/>
                  </a:cubicBezTo>
                  <a:cubicBezTo>
                    <a:pt x="1570" y="0"/>
                    <a:pt x="1517" y="21"/>
                    <a:pt x="1471" y="69"/>
                  </a:cubicBezTo>
                  <a:cubicBezTo>
                    <a:pt x="1318" y="174"/>
                    <a:pt x="1142" y="227"/>
                    <a:pt x="965" y="227"/>
                  </a:cubicBezTo>
                  <a:cubicBezTo>
                    <a:pt x="789" y="227"/>
                    <a:pt x="612" y="174"/>
                    <a:pt x="460" y="69"/>
                  </a:cubicBezTo>
                  <a:cubicBezTo>
                    <a:pt x="413" y="21"/>
                    <a:pt x="361" y="0"/>
                    <a:pt x="311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3361;p83">
              <a:extLst>
                <a:ext uri="{FF2B5EF4-FFF2-40B4-BE49-F238E27FC236}">
                  <a16:creationId xmlns:a16="http://schemas.microsoft.com/office/drawing/2014/main" id="{49A57869-3537-5FFF-18B8-70E8B55EA723}"/>
                </a:ext>
              </a:extLst>
            </p:cNvPr>
            <p:cNvSpPr/>
            <p:nvPr/>
          </p:nvSpPr>
          <p:spPr>
            <a:xfrm>
              <a:off x="4992384" y="2510702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6" y="1"/>
                  </a:moveTo>
                  <a:cubicBezTo>
                    <a:pt x="0" y="1"/>
                    <a:pt x="0" y="440"/>
                    <a:pt x="286" y="440"/>
                  </a:cubicBezTo>
                  <a:lnTo>
                    <a:pt x="725" y="440"/>
                  </a:lnTo>
                  <a:cubicBezTo>
                    <a:pt x="1011" y="440"/>
                    <a:pt x="1011" y="1"/>
                    <a:pt x="725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3362;p83">
              <a:extLst>
                <a:ext uri="{FF2B5EF4-FFF2-40B4-BE49-F238E27FC236}">
                  <a16:creationId xmlns:a16="http://schemas.microsoft.com/office/drawing/2014/main" id="{C05ED7C3-BF8D-C5E0-1DB5-01B7A3DA0DD9}"/>
                </a:ext>
              </a:extLst>
            </p:cNvPr>
            <p:cNvSpPr/>
            <p:nvPr/>
          </p:nvSpPr>
          <p:spPr>
            <a:xfrm>
              <a:off x="5061068" y="2510702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7" y="1"/>
                  </a:moveTo>
                  <a:cubicBezTo>
                    <a:pt x="1" y="1"/>
                    <a:pt x="1" y="440"/>
                    <a:pt x="287" y="440"/>
                  </a:cubicBezTo>
                  <a:lnTo>
                    <a:pt x="726" y="440"/>
                  </a:lnTo>
                  <a:cubicBezTo>
                    <a:pt x="1012" y="440"/>
                    <a:pt x="1012" y="1"/>
                    <a:pt x="726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9207;p81">
            <a:extLst>
              <a:ext uri="{FF2B5EF4-FFF2-40B4-BE49-F238E27FC236}">
                <a16:creationId xmlns:a16="http://schemas.microsoft.com/office/drawing/2014/main" id="{F0A04FB0-4634-A5B1-A529-0F6B0F2A87BB}"/>
              </a:ext>
            </a:extLst>
          </p:cNvPr>
          <p:cNvGrpSpPr/>
          <p:nvPr/>
        </p:nvGrpSpPr>
        <p:grpSpPr>
          <a:xfrm>
            <a:off x="3210613" y="3476537"/>
            <a:ext cx="363278" cy="363338"/>
            <a:chOff x="1282755" y="1952089"/>
            <a:chExt cx="363278" cy="363338"/>
          </a:xfrm>
        </p:grpSpPr>
        <p:sp>
          <p:nvSpPr>
            <p:cNvPr id="273" name="Google Shape;9208;p81">
              <a:extLst>
                <a:ext uri="{FF2B5EF4-FFF2-40B4-BE49-F238E27FC236}">
                  <a16:creationId xmlns:a16="http://schemas.microsoft.com/office/drawing/2014/main" id="{6BC6D552-57DB-BEA0-8E03-9382A5422A26}"/>
                </a:ext>
              </a:extLst>
            </p:cNvPr>
            <p:cNvSpPr/>
            <p:nvPr/>
          </p:nvSpPr>
          <p:spPr>
            <a:xfrm>
              <a:off x="1282755" y="1952089"/>
              <a:ext cx="359924" cy="363338"/>
            </a:xfrm>
            <a:custGeom>
              <a:avLst/>
              <a:gdLst/>
              <a:ahLst/>
              <a:cxnLst/>
              <a:rect l="l" t="t" r="r" b="b"/>
              <a:pathLst>
                <a:path w="24039" h="24267" extrusionOk="0">
                  <a:moveTo>
                    <a:pt x="9104" y="6354"/>
                  </a:moveTo>
                  <a:lnTo>
                    <a:pt x="11711" y="7847"/>
                  </a:lnTo>
                  <a:lnTo>
                    <a:pt x="9104" y="9340"/>
                  </a:lnTo>
                  <a:lnTo>
                    <a:pt x="9104" y="6354"/>
                  </a:lnTo>
                  <a:close/>
                  <a:moveTo>
                    <a:pt x="15747" y="6354"/>
                  </a:moveTo>
                  <a:lnTo>
                    <a:pt x="15747" y="9340"/>
                  </a:lnTo>
                  <a:lnTo>
                    <a:pt x="13140" y="7847"/>
                  </a:lnTo>
                  <a:lnTo>
                    <a:pt x="15747" y="6354"/>
                  </a:lnTo>
                  <a:close/>
                  <a:moveTo>
                    <a:pt x="19431" y="4777"/>
                  </a:moveTo>
                  <a:cubicBezTo>
                    <a:pt x="22823" y="4777"/>
                    <a:pt x="24038" y="9305"/>
                    <a:pt x="21066" y="10980"/>
                  </a:cubicBezTo>
                  <a:lnTo>
                    <a:pt x="19868" y="11673"/>
                  </a:lnTo>
                  <a:lnTo>
                    <a:pt x="16483" y="9739"/>
                  </a:lnTo>
                  <a:lnTo>
                    <a:pt x="16483" y="5934"/>
                  </a:lnTo>
                  <a:cubicBezTo>
                    <a:pt x="17450" y="5450"/>
                    <a:pt x="18102" y="4777"/>
                    <a:pt x="19384" y="4777"/>
                  </a:cubicBezTo>
                  <a:cubicBezTo>
                    <a:pt x="19400" y="4777"/>
                    <a:pt x="19416" y="4777"/>
                    <a:pt x="19431" y="4777"/>
                  </a:cubicBezTo>
                  <a:close/>
                  <a:moveTo>
                    <a:pt x="5422" y="4777"/>
                  </a:moveTo>
                  <a:cubicBezTo>
                    <a:pt x="5430" y="4777"/>
                    <a:pt x="5437" y="4777"/>
                    <a:pt x="5445" y="4777"/>
                  </a:cubicBezTo>
                  <a:cubicBezTo>
                    <a:pt x="6749" y="4777"/>
                    <a:pt x="7422" y="5471"/>
                    <a:pt x="8389" y="5955"/>
                  </a:cubicBezTo>
                  <a:lnTo>
                    <a:pt x="8389" y="9760"/>
                  </a:lnTo>
                  <a:lnTo>
                    <a:pt x="5004" y="11694"/>
                  </a:lnTo>
                  <a:lnTo>
                    <a:pt x="3784" y="11001"/>
                  </a:lnTo>
                  <a:cubicBezTo>
                    <a:pt x="827" y="9302"/>
                    <a:pt x="2034" y="4777"/>
                    <a:pt x="5422" y="4777"/>
                  </a:cubicBezTo>
                  <a:close/>
                  <a:moveTo>
                    <a:pt x="16462" y="10559"/>
                  </a:moveTo>
                  <a:lnTo>
                    <a:pt x="19132" y="12094"/>
                  </a:lnTo>
                  <a:lnTo>
                    <a:pt x="16462" y="13608"/>
                  </a:lnTo>
                  <a:lnTo>
                    <a:pt x="16462" y="10559"/>
                  </a:lnTo>
                  <a:close/>
                  <a:moveTo>
                    <a:pt x="8389" y="10580"/>
                  </a:moveTo>
                  <a:lnTo>
                    <a:pt x="8389" y="13629"/>
                  </a:lnTo>
                  <a:lnTo>
                    <a:pt x="5719" y="12094"/>
                  </a:lnTo>
                  <a:lnTo>
                    <a:pt x="8389" y="10580"/>
                  </a:lnTo>
                  <a:close/>
                  <a:moveTo>
                    <a:pt x="12425" y="8246"/>
                  </a:moveTo>
                  <a:lnTo>
                    <a:pt x="15747" y="10160"/>
                  </a:lnTo>
                  <a:lnTo>
                    <a:pt x="15747" y="14028"/>
                  </a:lnTo>
                  <a:lnTo>
                    <a:pt x="12425" y="15920"/>
                  </a:lnTo>
                  <a:lnTo>
                    <a:pt x="9083" y="14028"/>
                  </a:lnTo>
                  <a:lnTo>
                    <a:pt x="9083" y="10160"/>
                  </a:lnTo>
                  <a:lnTo>
                    <a:pt x="12425" y="8246"/>
                  </a:lnTo>
                  <a:close/>
                  <a:moveTo>
                    <a:pt x="9104" y="14848"/>
                  </a:moveTo>
                  <a:lnTo>
                    <a:pt x="11711" y="16341"/>
                  </a:lnTo>
                  <a:lnTo>
                    <a:pt x="9104" y="17834"/>
                  </a:lnTo>
                  <a:lnTo>
                    <a:pt x="9104" y="14848"/>
                  </a:lnTo>
                  <a:close/>
                  <a:moveTo>
                    <a:pt x="15747" y="14848"/>
                  </a:moveTo>
                  <a:lnTo>
                    <a:pt x="15747" y="17834"/>
                  </a:lnTo>
                  <a:lnTo>
                    <a:pt x="13140" y="16341"/>
                  </a:lnTo>
                  <a:lnTo>
                    <a:pt x="15747" y="14848"/>
                  </a:lnTo>
                  <a:close/>
                  <a:moveTo>
                    <a:pt x="19847" y="12493"/>
                  </a:moveTo>
                  <a:lnTo>
                    <a:pt x="21066" y="13187"/>
                  </a:lnTo>
                  <a:cubicBezTo>
                    <a:pt x="22643" y="14112"/>
                    <a:pt x="23211" y="16131"/>
                    <a:pt x="22286" y="17728"/>
                  </a:cubicBezTo>
                  <a:cubicBezTo>
                    <a:pt x="21677" y="18805"/>
                    <a:pt x="20553" y="19414"/>
                    <a:pt x="19395" y="19414"/>
                  </a:cubicBezTo>
                  <a:cubicBezTo>
                    <a:pt x="18835" y="19414"/>
                    <a:pt x="18266" y="19271"/>
                    <a:pt x="17745" y="18969"/>
                  </a:cubicBezTo>
                  <a:lnTo>
                    <a:pt x="17745" y="18990"/>
                  </a:lnTo>
                  <a:lnTo>
                    <a:pt x="16462" y="18254"/>
                  </a:lnTo>
                  <a:lnTo>
                    <a:pt x="16462" y="14428"/>
                  </a:lnTo>
                  <a:lnTo>
                    <a:pt x="19847" y="12493"/>
                  </a:lnTo>
                  <a:close/>
                  <a:moveTo>
                    <a:pt x="12425" y="16761"/>
                  </a:moveTo>
                  <a:lnTo>
                    <a:pt x="15747" y="18653"/>
                  </a:lnTo>
                  <a:lnTo>
                    <a:pt x="15747" y="20146"/>
                  </a:lnTo>
                  <a:cubicBezTo>
                    <a:pt x="15747" y="21975"/>
                    <a:pt x="14254" y="23468"/>
                    <a:pt x="12425" y="23468"/>
                  </a:cubicBezTo>
                  <a:cubicBezTo>
                    <a:pt x="10575" y="23468"/>
                    <a:pt x="9104" y="21975"/>
                    <a:pt x="9104" y="20146"/>
                  </a:cubicBezTo>
                  <a:lnTo>
                    <a:pt x="9104" y="18653"/>
                  </a:lnTo>
                  <a:lnTo>
                    <a:pt x="12425" y="16761"/>
                  </a:lnTo>
                  <a:close/>
                  <a:moveTo>
                    <a:pt x="12456" y="1"/>
                  </a:moveTo>
                  <a:cubicBezTo>
                    <a:pt x="10392" y="1"/>
                    <a:pt x="8375" y="1555"/>
                    <a:pt x="8389" y="4042"/>
                  </a:cubicBezTo>
                  <a:lnTo>
                    <a:pt x="8389" y="5114"/>
                  </a:lnTo>
                  <a:lnTo>
                    <a:pt x="7443" y="4588"/>
                  </a:lnTo>
                  <a:cubicBezTo>
                    <a:pt x="6831" y="4256"/>
                    <a:pt x="6173" y="4098"/>
                    <a:pt x="5524" y="4098"/>
                  </a:cubicBezTo>
                  <a:cubicBezTo>
                    <a:pt x="4123" y="4098"/>
                    <a:pt x="2766" y="4836"/>
                    <a:pt x="2018" y="6144"/>
                  </a:cubicBezTo>
                  <a:cubicBezTo>
                    <a:pt x="925" y="8036"/>
                    <a:pt x="1556" y="10475"/>
                    <a:pt x="3427" y="11610"/>
                  </a:cubicBezTo>
                  <a:lnTo>
                    <a:pt x="4289" y="12094"/>
                  </a:lnTo>
                  <a:lnTo>
                    <a:pt x="3427" y="12577"/>
                  </a:lnTo>
                  <a:cubicBezTo>
                    <a:pt x="0" y="14554"/>
                    <a:pt x="1156" y="19768"/>
                    <a:pt x="5109" y="20104"/>
                  </a:cubicBezTo>
                  <a:lnTo>
                    <a:pt x="5130" y="20104"/>
                  </a:lnTo>
                  <a:cubicBezTo>
                    <a:pt x="5571" y="20104"/>
                    <a:pt x="5592" y="19452"/>
                    <a:pt x="5172" y="19389"/>
                  </a:cubicBezTo>
                  <a:cubicBezTo>
                    <a:pt x="1913" y="19116"/>
                    <a:pt x="967" y="14806"/>
                    <a:pt x="3784" y="13187"/>
                  </a:cubicBezTo>
                  <a:lnTo>
                    <a:pt x="5004" y="12493"/>
                  </a:lnTo>
                  <a:lnTo>
                    <a:pt x="8389" y="14428"/>
                  </a:lnTo>
                  <a:lnTo>
                    <a:pt x="8389" y="18233"/>
                  </a:lnTo>
                  <a:cubicBezTo>
                    <a:pt x="7253" y="18864"/>
                    <a:pt x="6980" y="19095"/>
                    <a:pt x="6433" y="19263"/>
                  </a:cubicBezTo>
                  <a:cubicBezTo>
                    <a:pt x="5988" y="19356"/>
                    <a:pt x="6116" y="19972"/>
                    <a:pt x="6484" y="19972"/>
                  </a:cubicBezTo>
                  <a:cubicBezTo>
                    <a:pt x="6533" y="19972"/>
                    <a:pt x="6587" y="19961"/>
                    <a:pt x="6644" y="19936"/>
                  </a:cubicBezTo>
                  <a:cubicBezTo>
                    <a:pt x="7295" y="19747"/>
                    <a:pt x="7611" y="19494"/>
                    <a:pt x="8389" y="19053"/>
                  </a:cubicBezTo>
                  <a:lnTo>
                    <a:pt x="8389" y="20125"/>
                  </a:lnTo>
                  <a:cubicBezTo>
                    <a:pt x="8326" y="22396"/>
                    <a:pt x="10155" y="24267"/>
                    <a:pt x="12425" y="24267"/>
                  </a:cubicBezTo>
                  <a:cubicBezTo>
                    <a:pt x="14696" y="24267"/>
                    <a:pt x="16525" y="22396"/>
                    <a:pt x="16462" y="20125"/>
                  </a:cubicBezTo>
                  <a:lnTo>
                    <a:pt x="16462" y="19074"/>
                  </a:lnTo>
                  <a:cubicBezTo>
                    <a:pt x="17093" y="19368"/>
                    <a:pt x="17913" y="20125"/>
                    <a:pt x="19384" y="20125"/>
                  </a:cubicBezTo>
                  <a:cubicBezTo>
                    <a:pt x="21235" y="20125"/>
                    <a:pt x="22832" y="18885"/>
                    <a:pt x="23316" y="17119"/>
                  </a:cubicBezTo>
                  <a:cubicBezTo>
                    <a:pt x="23779" y="15332"/>
                    <a:pt x="23001" y="13481"/>
                    <a:pt x="21403" y="12556"/>
                  </a:cubicBezTo>
                  <a:lnTo>
                    <a:pt x="21403" y="12577"/>
                  </a:lnTo>
                  <a:lnTo>
                    <a:pt x="20562" y="12094"/>
                  </a:lnTo>
                  <a:lnTo>
                    <a:pt x="21403" y="11610"/>
                  </a:lnTo>
                  <a:cubicBezTo>
                    <a:pt x="23337" y="10496"/>
                    <a:pt x="24010" y="8036"/>
                    <a:pt x="22917" y="6081"/>
                  </a:cubicBezTo>
                  <a:cubicBezTo>
                    <a:pt x="22167" y="4780"/>
                    <a:pt x="20800" y="4050"/>
                    <a:pt x="19396" y="4050"/>
                  </a:cubicBezTo>
                  <a:cubicBezTo>
                    <a:pt x="18713" y="4050"/>
                    <a:pt x="18021" y="4223"/>
                    <a:pt x="17387" y="4588"/>
                  </a:cubicBezTo>
                  <a:lnTo>
                    <a:pt x="16462" y="5114"/>
                  </a:lnTo>
                  <a:cubicBezTo>
                    <a:pt x="16441" y="4231"/>
                    <a:pt x="16504" y="3831"/>
                    <a:pt x="16357" y="3159"/>
                  </a:cubicBezTo>
                  <a:cubicBezTo>
                    <a:pt x="16322" y="2958"/>
                    <a:pt x="16171" y="2869"/>
                    <a:pt x="16017" y="2869"/>
                  </a:cubicBezTo>
                  <a:cubicBezTo>
                    <a:pt x="15800" y="2869"/>
                    <a:pt x="15577" y="3044"/>
                    <a:pt x="15663" y="3327"/>
                  </a:cubicBezTo>
                  <a:cubicBezTo>
                    <a:pt x="15789" y="3894"/>
                    <a:pt x="15726" y="4210"/>
                    <a:pt x="15747" y="5513"/>
                  </a:cubicBezTo>
                  <a:lnTo>
                    <a:pt x="12425" y="7426"/>
                  </a:lnTo>
                  <a:lnTo>
                    <a:pt x="9083" y="5513"/>
                  </a:lnTo>
                  <a:lnTo>
                    <a:pt x="9083" y="4042"/>
                  </a:lnTo>
                  <a:cubicBezTo>
                    <a:pt x="9083" y="1991"/>
                    <a:pt x="10748" y="706"/>
                    <a:pt x="12449" y="706"/>
                  </a:cubicBezTo>
                  <a:cubicBezTo>
                    <a:pt x="13451" y="706"/>
                    <a:pt x="14465" y="1152"/>
                    <a:pt x="15159" y="2149"/>
                  </a:cubicBezTo>
                  <a:cubicBezTo>
                    <a:pt x="15233" y="2280"/>
                    <a:pt x="15341" y="2333"/>
                    <a:pt x="15448" y="2333"/>
                  </a:cubicBezTo>
                  <a:cubicBezTo>
                    <a:pt x="15703" y="2333"/>
                    <a:pt x="15954" y="2031"/>
                    <a:pt x="15747" y="1750"/>
                  </a:cubicBezTo>
                  <a:cubicBezTo>
                    <a:pt x="14905" y="541"/>
                    <a:pt x="13672" y="1"/>
                    <a:pt x="12456" y="1"/>
                  </a:cubicBezTo>
                  <a:close/>
                </a:path>
              </a:pathLst>
            </a:custGeom>
            <a:solidFill>
              <a:srgbClr val="CDD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9209;p81">
              <a:extLst>
                <a:ext uri="{FF2B5EF4-FFF2-40B4-BE49-F238E27FC236}">
                  <a16:creationId xmlns:a16="http://schemas.microsoft.com/office/drawing/2014/main" id="{3F8C5DE6-7375-27C7-0547-0BEF5B9EEC6E}"/>
                </a:ext>
              </a:extLst>
            </p:cNvPr>
            <p:cNvSpPr/>
            <p:nvPr/>
          </p:nvSpPr>
          <p:spPr>
            <a:xfrm>
              <a:off x="1437900" y="2104404"/>
              <a:ext cx="61118" cy="57644"/>
            </a:xfrm>
            <a:custGeom>
              <a:avLst/>
              <a:gdLst/>
              <a:ahLst/>
              <a:cxnLst/>
              <a:rect l="l" t="t" r="r" b="b"/>
              <a:pathLst>
                <a:path w="4082" h="3850" extrusionOk="0">
                  <a:moveTo>
                    <a:pt x="2068" y="1"/>
                  </a:moveTo>
                  <a:cubicBezTo>
                    <a:pt x="1176" y="1"/>
                    <a:pt x="288" y="589"/>
                    <a:pt x="150" y="1690"/>
                  </a:cubicBezTo>
                  <a:cubicBezTo>
                    <a:pt x="1" y="2980"/>
                    <a:pt x="1036" y="3849"/>
                    <a:pt x="2094" y="3849"/>
                  </a:cubicBezTo>
                  <a:cubicBezTo>
                    <a:pt x="2673" y="3849"/>
                    <a:pt x="3259" y="3588"/>
                    <a:pt x="3661" y="2993"/>
                  </a:cubicBezTo>
                  <a:cubicBezTo>
                    <a:pt x="3998" y="2489"/>
                    <a:pt x="4082" y="1837"/>
                    <a:pt x="3871" y="1269"/>
                  </a:cubicBezTo>
                  <a:cubicBezTo>
                    <a:pt x="3556" y="409"/>
                    <a:pt x="2811" y="1"/>
                    <a:pt x="2068" y="1"/>
                  </a:cubicBezTo>
                  <a:close/>
                </a:path>
              </a:pathLst>
            </a:custGeom>
            <a:solidFill>
              <a:srgbClr val="68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9210;p81">
              <a:extLst>
                <a:ext uri="{FF2B5EF4-FFF2-40B4-BE49-F238E27FC236}">
                  <a16:creationId xmlns:a16="http://schemas.microsoft.com/office/drawing/2014/main" id="{33865413-810F-B133-7742-5C949F77B0AB}"/>
                </a:ext>
              </a:extLst>
            </p:cNvPr>
            <p:cNvSpPr/>
            <p:nvPr/>
          </p:nvSpPr>
          <p:spPr>
            <a:xfrm>
              <a:off x="1286214" y="2015019"/>
              <a:ext cx="61148" cy="47313"/>
            </a:xfrm>
            <a:custGeom>
              <a:avLst/>
              <a:gdLst/>
              <a:ahLst/>
              <a:cxnLst/>
              <a:rect l="l" t="t" r="r" b="b"/>
              <a:pathLst>
                <a:path w="4084" h="3160" extrusionOk="0">
                  <a:moveTo>
                    <a:pt x="2042" y="0"/>
                  </a:moveTo>
                  <a:cubicBezTo>
                    <a:pt x="1945" y="0"/>
                    <a:pt x="1846" y="9"/>
                    <a:pt x="1745" y="28"/>
                  </a:cubicBezTo>
                  <a:cubicBezTo>
                    <a:pt x="358" y="301"/>
                    <a:pt x="0" y="2109"/>
                    <a:pt x="1157" y="2887"/>
                  </a:cubicBezTo>
                  <a:cubicBezTo>
                    <a:pt x="1325" y="2992"/>
                    <a:pt x="1493" y="3076"/>
                    <a:pt x="1661" y="3118"/>
                  </a:cubicBezTo>
                  <a:cubicBezTo>
                    <a:pt x="1784" y="3146"/>
                    <a:pt x="1907" y="3160"/>
                    <a:pt x="2029" y="3160"/>
                  </a:cubicBezTo>
                  <a:cubicBezTo>
                    <a:pt x="2549" y="3160"/>
                    <a:pt x="3036" y="2910"/>
                    <a:pt x="3343" y="2467"/>
                  </a:cubicBezTo>
                  <a:cubicBezTo>
                    <a:pt x="4083" y="1396"/>
                    <a:pt x="3254" y="0"/>
                    <a:pt x="2042" y="0"/>
                  </a:cubicBezTo>
                  <a:close/>
                </a:path>
              </a:pathLst>
            </a:custGeom>
            <a:solidFill>
              <a:srgbClr val="C6D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9211;p81">
              <a:extLst>
                <a:ext uri="{FF2B5EF4-FFF2-40B4-BE49-F238E27FC236}">
                  <a16:creationId xmlns:a16="http://schemas.microsoft.com/office/drawing/2014/main" id="{378B4FDD-0545-34C6-9F75-1CAA60186E27}"/>
                </a:ext>
              </a:extLst>
            </p:cNvPr>
            <p:cNvSpPr/>
            <p:nvPr/>
          </p:nvSpPr>
          <p:spPr>
            <a:xfrm>
              <a:off x="1595396" y="2201696"/>
              <a:ext cx="50637" cy="47253"/>
            </a:xfrm>
            <a:custGeom>
              <a:avLst/>
              <a:gdLst/>
              <a:ahLst/>
              <a:cxnLst/>
              <a:rect l="l" t="t" r="r" b="b"/>
              <a:pathLst>
                <a:path w="3382" h="3156" extrusionOk="0">
                  <a:moveTo>
                    <a:pt x="1753" y="0"/>
                  </a:moveTo>
                  <a:cubicBezTo>
                    <a:pt x="1055" y="0"/>
                    <a:pt x="357" y="437"/>
                    <a:pt x="206" y="1289"/>
                  </a:cubicBezTo>
                  <a:cubicBezTo>
                    <a:pt x="0" y="2388"/>
                    <a:pt x="872" y="3155"/>
                    <a:pt x="1771" y="3155"/>
                  </a:cubicBezTo>
                  <a:cubicBezTo>
                    <a:pt x="2247" y="3155"/>
                    <a:pt x="2731" y="2940"/>
                    <a:pt x="3066" y="2445"/>
                  </a:cubicBezTo>
                  <a:cubicBezTo>
                    <a:pt x="3297" y="2088"/>
                    <a:pt x="3381" y="1625"/>
                    <a:pt x="3276" y="1205"/>
                  </a:cubicBezTo>
                  <a:cubicBezTo>
                    <a:pt x="3081" y="395"/>
                    <a:pt x="2417" y="0"/>
                    <a:pt x="1753" y="0"/>
                  </a:cubicBezTo>
                  <a:close/>
                </a:path>
              </a:pathLst>
            </a:custGeom>
            <a:solidFill>
              <a:srgbClr val="223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9212;p81">
              <a:extLst>
                <a:ext uri="{FF2B5EF4-FFF2-40B4-BE49-F238E27FC236}">
                  <a16:creationId xmlns:a16="http://schemas.microsoft.com/office/drawing/2014/main" id="{65702B3C-F2F6-CE2A-9B73-2EEF82138F10}"/>
                </a:ext>
              </a:extLst>
            </p:cNvPr>
            <p:cNvSpPr/>
            <p:nvPr/>
          </p:nvSpPr>
          <p:spPr>
            <a:xfrm>
              <a:off x="1452034" y="2121653"/>
              <a:ext cx="46984" cy="40276"/>
            </a:xfrm>
            <a:custGeom>
              <a:avLst/>
              <a:gdLst/>
              <a:ahLst/>
              <a:cxnLst/>
              <a:rect l="l" t="t" r="r" b="b"/>
              <a:pathLst>
                <a:path w="3138" h="2690" extrusionOk="0">
                  <a:moveTo>
                    <a:pt x="2267" y="1"/>
                  </a:moveTo>
                  <a:cubicBezTo>
                    <a:pt x="1007" y="1"/>
                    <a:pt x="1" y="1266"/>
                    <a:pt x="468" y="2577"/>
                  </a:cubicBezTo>
                  <a:cubicBezTo>
                    <a:pt x="679" y="2653"/>
                    <a:pt x="898" y="2690"/>
                    <a:pt x="1115" y="2690"/>
                  </a:cubicBezTo>
                  <a:cubicBezTo>
                    <a:pt x="1737" y="2690"/>
                    <a:pt x="2343" y="2387"/>
                    <a:pt x="2717" y="1841"/>
                  </a:cubicBezTo>
                  <a:cubicBezTo>
                    <a:pt x="3054" y="1337"/>
                    <a:pt x="3138" y="685"/>
                    <a:pt x="2927" y="117"/>
                  </a:cubicBezTo>
                  <a:cubicBezTo>
                    <a:pt x="2704" y="37"/>
                    <a:pt x="2482" y="1"/>
                    <a:pt x="2267" y="1"/>
                  </a:cubicBezTo>
                  <a:close/>
                </a:path>
              </a:pathLst>
            </a:custGeom>
            <a:solidFill>
              <a:srgbClr val="97AC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9213;p81">
              <a:extLst>
                <a:ext uri="{FF2B5EF4-FFF2-40B4-BE49-F238E27FC236}">
                  <a16:creationId xmlns:a16="http://schemas.microsoft.com/office/drawing/2014/main" id="{8AB90049-E6AD-FCCC-FC4F-65BC27A99F07}"/>
                </a:ext>
              </a:extLst>
            </p:cNvPr>
            <p:cNvSpPr/>
            <p:nvPr/>
          </p:nvSpPr>
          <p:spPr>
            <a:xfrm>
              <a:off x="1307445" y="2032701"/>
              <a:ext cx="33868" cy="29631"/>
            </a:xfrm>
            <a:custGeom>
              <a:avLst/>
              <a:gdLst/>
              <a:ahLst/>
              <a:cxnLst/>
              <a:rect l="l" t="t" r="r" b="b"/>
              <a:pathLst>
                <a:path w="2262" h="1979" extrusionOk="0">
                  <a:moveTo>
                    <a:pt x="1779" y="1"/>
                  </a:moveTo>
                  <a:cubicBezTo>
                    <a:pt x="788" y="1"/>
                    <a:pt x="0" y="927"/>
                    <a:pt x="243" y="1937"/>
                  </a:cubicBezTo>
                  <a:cubicBezTo>
                    <a:pt x="366" y="1965"/>
                    <a:pt x="489" y="1979"/>
                    <a:pt x="611" y="1979"/>
                  </a:cubicBezTo>
                  <a:cubicBezTo>
                    <a:pt x="1131" y="1979"/>
                    <a:pt x="1618" y="1729"/>
                    <a:pt x="1925" y="1286"/>
                  </a:cubicBezTo>
                  <a:cubicBezTo>
                    <a:pt x="2177" y="928"/>
                    <a:pt x="2262" y="466"/>
                    <a:pt x="2156" y="45"/>
                  </a:cubicBezTo>
                  <a:cubicBezTo>
                    <a:pt x="2029" y="15"/>
                    <a:pt x="1903" y="1"/>
                    <a:pt x="177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9214;p81">
              <a:extLst>
                <a:ext uri="{FF2B5EF4-FFF2-40B4-BE49-F238E27FC236}">
                  <a16:creationId xmlns:a16="http://schemas.microsoft.com/office/drawing/2014/main" id="{266325AC-5CCC-9627-AF62-5F203A826181}"/>
                </a:ext>
              </a:extLst>
            </p:cNvPr>
            <p:cNvSpPr/>
            <p:nvPr/>
          </p:nvSpPr>
          <p:spPr>
            <a:xfrm>
              <a:off x="1612464" y="2219064"/>
              <a:ext cx="33568" cy="29750"/>
            </a:xfrm>
            <a:custGeom>
              <a:avLst/>
              <a:gdLst/>
              <a:ahLst/>
              <a:cxnLst/>
              <a:rect l="l" t="t" r="r" b="b"/>
              <a:pathLst>
                <a:path w="2242" h="1987" extrusionOk="0">
                  <a:moveTo>
                    <a:pt x="1765" y="0"/>
                  </a:moveTo>
                  <a:cubicBezTo>
                    <a:pt x="789" y="0"/>
                    <a:pt x="1" y="927"/>
                    <a:pt x="244" y="1937"/>
                  </a:cubicBezTo>
                  <a:cubicBezTo>
                    <a:pt x="369" y="1970"/>
                    <a:pt x="495" y="1986"/>
                    <a:pt x="621" y="1986"/>
                  </a:cubicBezTo>
                  <a:cubicBezTo>
                    <a:pt x="1129" y="1986"/>
                    <a:pt x="1622" y="1723"/>
                    <a:pt x="1926" y="1285"/>
                  </a:cubicBezTo>
                  <a:cubicBezTo>
                    <a:pt x="2178" y="928"/>
                    <a:pt x="2241" y="465"/>
                    <a:pt x="2136" y="45"/>
                  </a:cubicBezTo>
                  <a:cubicBezTo>
                    <a:pt x="2011" y="14"/>
                    <a:pt x="1886" y="0"/>
                    <a:pt x="1765" y="0"/>
                  </a:cubicBezTo>
                  <a:close/>
                </a:path>
              </a:pathLst>
            </a:custGeom>
            <a:solidFill>
              <a:srgbClr val="4E6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80" name="Graphic 279" descr="Cycle with people outline">
            <a:extLst>
              <a:ext uri="{FF2B5EF4-FFF2-40B4-BE49-F238E27FC236}">
                <a16:creationId xmlns:a16="http://schemas.microsoft.com/office/drawing/2014/main" id="{5FF70DDC-3ADA-D4F3-9C91-69D1BF1CF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8274" y="1846645"/>
            <a:ext cx="551874" cy="551874"/>
          </a:xfrm>
          <a:prstGeom prst="rect">
            <a:avLst/>
          </a:prstGeom>
        </p:spPr>
      </p:pic>
      <p:pic>
        <p:nvPicPr>
          <p:cNvPr id="281" name="Graphic 280" descr="Doctor male outline">
            <a:extLst>
              <a:ext uri="{FF2B5EF4-FFF2-40B4-BE49-F238E27FC236}">
                <a16:creationId xmlns:a16="http://schemas.microsoft.com/office/drawing/2014/main" id="{7DCB3257-407C-0F25-167A-B6416D251E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2684" y="1881457"/>
            <a:ext cx="589562" cy="523220"/>
          </a:xfrm>
          <a:prstGeom prst="rect">
            <a:avLst/>
          </a:prstGeom>
        </p:spPr>
      </p:pic>
      <p:pic>
        <p:nvPicPr>
          <p:cNvPr id="282" name="Graphic 281" descr="Robot outline">
            <a:extLst>
              <a:ext uri="{FF2B5EF4-FFF2-40B4-BE49-F238E27FC236}">
                <a16:creationId xmlns:a16="http://schemas.microsoft.com/office/drawing/2014/main" id="{46BA8B82-A101-E9F6-FB9D-792C0B331B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85941" y="144520"/>
            <a:ext cx="585203" cy="570683"/>
          </a:xfrm>
          <a:prstGeom prst="rect">
            <a:avLst/>
          </a:prstGeom>
        </p:spPr>
      </p:pic>
      <p:pic>
        <p:nvPicPr>
          <p:cNvPr id="283" name="Graphic 282" descr="Occupational Therapy outline">
            <a:extLst>
              <a:ext uri="{FF2B5EF4-FFF2-40B4-BE49-F238E27FC236}">
                <a16:creationId xmlns:a16="http://schemas.microsoft.com/office/drawing/2014/main" id="{A13B20A9-4E21-B01A-EC4A-6EA5215414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17319" y="3432620"/>
            <a:ext cx="467237" cy="46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7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3"/>
          <p:cNvSpPr txBox="1">
            <a:spLocks noGrp="1"/>
          </p:cNvSpPr>
          <p:nvPr>
            <p:ph type="title"/>
          </p:nvPr>
        </p:nvSpPr>
        <p:spPr>
          <a:xfrm>
            <a:off x="861150" y="261782"/>
            <a:ext cx="7421700" cy="4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Following up Patient</a:t>
            </a:r>
            <a:endParaRPr dirty="0"/>
          </a:p>
        </p:txBody>
      </p:sp>
      <p:pic>
        <p:nvPicPr>
          <p:cNvPr id="3" name="Picture 2" descr="A screenshot of a graph&#10;&#10;Description automatically generated with low confidence">
            <a:extLst>
              <a:ext uri="{FF2B5EF4-FFF2-40B4-BE49-F238E27FC236}">
                <a16:creationId xmlns:a16="http://schemas.microsoft.com/office/drawing/2014/main" id="{5C5C8FCA-EDC4-9224-ED12-E7FB92F93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620" y="1381231"/>
            <a:ext cx="6738077" cy="339555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A72800-1D5A-E457-F096-5067A61B94D0}"/>
              </a:ext>
            </a:extLst>
          </p:cNvPr>
          <p:cNvSpPr txBox="1"/>
          <p:nvPr/>
        </p:nvSpPr>
        <p:spPr>
          <a:xfrm>
            <a:off x="209862" y="825258"/>
            <a:ext cx="7002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  <a:latin typeface="Amaranth"/>
                <a:sym typeface="Amaranth"/>
              </a:rPr>
              <a:t>Summarized view of patient’s health condition in Reports</a:t>
            </a:r>
          </a:p>
        </p:txBody>
      </p:sp>
    </p:spTree>
    <p:extLst>
      <p:ext uri="{BB962C8B-B14F-4D97-AF65-F5344CB8AC3E}">
        <p14:creationId xmlns:p14="http://schemas.microsoft.com/office/powerpoint/2010/main" val="2367247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1B81A77-3229-8EC5-253F-3C097CEAD1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75" t="7739" b="4402"/>
          <a:stretch/>
        </p:blipFill>
        <p:spPr>
          <a:xfrm>
            <a:off x="0" y="702750"/>
            <a:ext cx="4045528" cy="22790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0C5A41-29CD-FC94-AE0F-40F2799DEA8E}"/>
              </a:ext>
            </a:extLst>
          </p:cNvPr>
          <p:cNvSpPr txBox="1"/>
          <p:nvPr/>
        </p:nvSpPr>
        <p:spPr>
          <a:xfrm>
            <a:off x="2199682" y="138545"/>
            <a:ext cx="57006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Amaranth"/>
                <a:sym typeface="Amaranth"/>
              </a:rPr>
              <a:t>Start Uploading your Vital Signs</a:t>
            </a:r>
          </a:p>
        </p:txBody>
      </p:sp>
      <p:pic>
        <p:nvPicPr>
          <p:cNvPr id="12" name="Picture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12EF76E-F30E-006C-9AB9-A1066C973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000" y="810307"/>
            <a:ext cx="4066770" cy="22790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0A08165-2914-18F6-852A-D8915391D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0573" y="2804343"/>
            <a:ext cx="3442854" cy="22837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50677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D7CC52-80C9-82D6-1F9D-DAD9E2A3EC8F}"/>
              </a:ext>
            </a:extLst>
          </p:cNvPr>
          <p:cNvSpPr txBox="1"/>
          <p:nvPr/>
        </p:nvSpPr>
        <p:spPr>
          <a:xfrm>
            <a:off x="884422" y="112427"/>
            <a:ext cx="6738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" sz="3000" b="1" i="0" u="none" strike="noStrike" kern="0" cap="none" spc="0" normalizeH="0" baseline="0" noProof="0" dirty="0">
                <a:ln>
                  <a:noFill/>
                </a:ln>
                <a:solidFill>
                  <a:srgbClr val="203866"/>
                </a:solidFill>
                <a:effectLst/>
                <a:uLnTx/>
                <a:uFillTx/>
                <a:latin typeface="Amaranth"/>
                <a:sym typeface="Amaranth"/>
              </a:rPr>
              <a:t>Communicate with your Doctor </a:t>
            </a:r>
          </a:p>
          <a:p>
            <a:pPr algn="ctr"/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203866"/>
                </a:solidFill>
                <a:effectLst/>
                <a:uLnTx/>
                <a:uFillTx/>
                <a:latin typeface="Amaranth"/>
                <a:sym typeface="Amaranth"/>
              </a:rPr>
              <a:t>“CHAT”</a:t>
            </a:r>
            <a:endParaRPr kumimoji="0" lang="en" sz="3000" b="1" i="0" u="none" strike="noStrike" kern="0" cap="none" spc="0" normalizeH="0" baseline="0" noProof="0" dirty="0">
              <a:ln>
                <a:noFill/>
              </a:ln>
              <a:solidFill>
                <a:srgbClr val="203866"/>
              </a:solidFill>
              <a:effectLst/>
              <a:uLnTx/>
              <a:uFillTx/>
              <a:latin typeface="Amaranth"/>
              <a:sym typeface="Amaranth"/>
            </a:endParaRPr>
          </a:p>
        </p:txBody>
      </p:sp>
      <p:pic>
        <p:nvPicPr>
          <p:cNvPr id="6" name="Picture 5" descr="A screenshot of a chat&#10;&#10;Description automatically generated with medium confidence">
            <a:extLst>
              <a:ext uri="{FF2B5EF4-FFF2-40B4-BE49-F238E27FC236}">
                <a16:creationId xmlns:a16="http://schemas.microsoft.com/office/drawing/2014/main" id="{9071D309-2B07-F10D-C57B-6BF77D211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422" y="1360437"/>
            <a:ext cx="6738080" cy="342560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59472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F870D66-6F0F-37CC-AA93-A2DA314A4EDA}"/>
              </a:ext>
            </a:extLst>
          </p:cNvPr>
          <p:cNvSpPr/>
          <p:nvPr/>
        </p:nvSpPr>
        <p:spPr>
          <a:xfrm>
            <a:off x="4378467" y="20772"/>
            <a:ext cx="2023855" cy="1746244"/>
          </a:xfrm>
          <a:custGeom>
            <a:avLst/>
            <a:gdLst>
              <a:gd name="connsiteX0" fmla="*/ 1338 w 2183246"/>
              <a:gd name="connsiteY0" fmla="*/ 1657877 h 2161962"/>
              <a:gd name="connsiteX1" fmla="*/ 2609 w 2183246"/>
              <a:gd name="connsiteY1" fmla="*/ 1580074 h 2161962"/>
              <a:gd name="connsiteX2" fmla="*/ 2341 w 2183246"/>
              <a:gd name="connsiteY2" fmla="*/ 1349011 h 2161962"/>
              <a:gd name="connsiteX3" fmla="*/ 1806 w 2183246"/>
              <a:gd name="connsiteY3" fmla="*/ 886886 h 2161962"/>
              <a:gd name="connsiteX4" fmla="*/ 1605 w 2183246"/>
              <a:gd name="connsiteY4" fmla="*/ 734365 h 2161962"/>
              <a:gd name="connsiteX5" fmla="*/ 1204 w 2183246"/>
              <a:gd name="connsiteY5" fmla="*/ 369628 h 2161962"/>
              <a:gd name="connsiteX6" fmla="*/ 937 w 2183246"/>
              <a:gd name="connsiteY6" fmla="*/ 184912 h 2161962"/>
              <a:gd name="connsiteX7" fmla="*/ 27021 w 2183246"/>
              <a:gd name="connsiteY7" fmla="*/ 41043 h 2161962"/>
              <a:gd name="connsiteX8" fmla="*/ 278772 w 2183246"/>
              <a:gd name="connsiteY8" fmla="*/ 16897 h 2161962"/>
              <a:gd name="connsiteX9" fmla="*/ 577275 w 2183246"/>
              <a:gd name="connsiteY9" fmla="*/ 73103 h 2161962"/>
              <a:gd name="connsiteX10" fmla="*/ 1266646 w 2183246"/>
              <a:gd name="connsiteY10" fmla="*/ 349708 h 2161962"/>
              <a:gd name="connsiteX11" fmla="*/ 1855358 w 2183246"/>
              <a:gd name="connsiteY11" fmla="*/ 807339 h 2161962"/>
              <a:gd name="connsiteX12" fmla="*/ 2042499 w 2183246"/>
              <a:gd name="connsiteY12" fmla="*/ 1021499 h 2161962"/>
              <a:gd name="connsiteX13" fmla="*/ 2111724 w 2183246"/>
              <a:gd name="connsiteY13" fmla="*/ 1113790 h 2161962"/>
              <a:gd name="connsiteX14" fmla="*/ 2178674 w 2183246"/>
              <a:gd name="connsiteY14" fmla="*/ 1228014 h 2161962"/>
              <a:gd name="connsiteX15" fmla="*/ 2165431 w 2183246"/>
              <a:gd name="connsiteY15" fmla="*/ 1332914 h 2161962"/>
              <a:gd name="connsiteX16" fmla="*/ 2070122 w 2183246"/>
              <a:gd name="connsiteY16" fmla="*/ 1407364 h 2161962"/>
              <a:gd name="connsiteX17" fmla="*/ 1951604 w 2183246"/>
              <a:gd name="connsiteY17" fmla="*/ 1474033 h 2161962"/>
              <a:gd name="connsiteX18" fmla="*/ 1752424 w 2183246"/>
              <a:gd name="connsiteY18" fmla="*/ 1590336 h 2161962"/>
              <a:gd name="connsiteX19" fmla="*/ 1354063 w 2183246"/>
              <a:gd name="connsiteY19" fmla="*/ 1822941 h 2161962"/>
              <a:gd name="connsiteX20" fmla="*/ 963729 w 2183246"/>
              <a:gd name="connsiteY20" fmla="*/ 2050919 h 2161962"/>
              <a:gd name="connsiteX21" fmla="*/ 631852 w 2183246"/>
              <a:gd name="connsiteY21" fmla="*/ 2134825 h 2161962"/>
              <a:gd name="connsiteX22" fmla="*/ 568178 w 2183246"/>
              <a:gd name="connsiteY22" fmla="*/ 2073321 h 2161962"/>
              <a:gd name="connsiteX23" fmla="*/ 165738 w 2183246"/>
              <a:gd name="connsiteY23" fmla="*/ 1837228 h 2161962"/>
              <a:gd name="connsiteX24" fmla="*/ 29763 w 2183246"/>
              <a:gd name="connsiteY24" fmla="*/ 1760564 h 2161962"/>
              <a:gd name="connsiteX25" fmla="*/ 1338 w 2183246"/>
              <a:gd name="connsiteY25" fmla="*/ 1657877 h 216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183246" h="2161962">
                <a:moveTo>
                  <a:pt x="1338" y="1657877"/>
                </a:moveTo>
                <a:cubicBezTo>
                  <a:pt x="803" y="1632323"/>
                  <a:pt x="2676" y="1606232"/>
                  <a:pt x="2609" y="1580074"/>
                </a:cubicBezTo>
                <a:cubicBezTo>
                  <a:pt x="2542" y="1503076"/>
                  <a:pt x="2408" y="1426010"/>
                  <a:pt x="2341" y="1349011"/>
                </a:cubicBezTo>
                <a:cubicBezTo>
                  <a:pt x="2140" y="1194947"/>
                  <a:pt x="1940" y="1040950"/>
                  <a:pt x="1806" y="886886"/>
                </a:cubicBezTo>
                <a:cubicBezTo>
                  <a:pt x="1739" y="836046"/>
                  <a:pt x="1672" y="785205"/>
                  <a:pt x="1605" y="734365"/>
                </a:cubicBezTo>
                <a:cubicBezTo>
                  <a:pt x="1472" y="612831"/>
                  <a:pt x="1338" y="491229"/>
                  <a:pt x="1204" y="369628"/>
                </a:cubicBezTo>
                <a:cubicBezTo>
                  <a:pt x="1137" y="308056"/>
                  <a:pt x="1070" y="246484"/>
                  <a:pt x="937" y="184912"/>
                </a:cubicBezTo>
                <a:cubicBezTo>
                  <a:pt x="937" y="135346"/>
                  <a:pt x="-7625" y="81957"/>
                  <a:pt x="27021" y="41043"/>
                </a:cubicBezTo>
                <a:cubicBezTo>
                  <a:pt x="83739" y="-26096"/>
                  <a:pt x="202993" y="7037"/>
                  <a:pt x="278772" y="16897"/>
                </a:cubicBezTo>
                <a:cubicBezTo>
                  <a:pt x="379232" y="29976"/>
                  <a:pt x="478888" y="48756"/>
                  <a:pt x="577275" y="73103"/>
                </a:cubicBezTo>
                <a:cubicBezTo>
                  <a:pt x="818391" y="132797"/>
                  <a:pt x="1051080" y="226027"/>
                  <a:pt x="1266646" y="349708"/>
                </a:cubicBezTo>
                <a:cubicBezTo>
                  <a:pt x="1482882" y="473791"/>
                  <a:pt x="1681460" y="628391"/>
                  <a:pt x="1855358" y="807339"/>
                </a:cubicBezTo>
                <a:cubicBezTo>
                  <a:pt x="1921439" y="875350"/>
                  <a:pt x="1983908" y="946849"/>
                  <a:pt x="2042499" y="1021499"/>
                </a:cubicBezTo>
                <a:cubicBezTo>
                  <a:pt x="2066242" y="1051749"/>
                  <a:pt x="2089317" y="1082535"/>
                  <a:pt x="2111724" y="1113790"/>
                </a:cubicBezTo>
                <a:cubicBezTo>
                  <a:pt x="2137273" y="1149473"/>
                  <a:pt x="2168040" y="1184484"/>
                  <a:pt x="2178674" y="1228014"/>
                </a:cubicBezTo>
                <a:cubicBezTo>
                  <a:pt x="2187235" y="1263092"/>
                  <a:pt x="2184293" y="1301525"/>
                  <a:pt x="2165431" y="1332914"/>
                </a:cubicBezTo>
                <a:cubicBezTo>
                  <a:pt x="2143895" y="1368664"/>
                  <a:pt x="2106841" y="1390261"/>
                  <a:pt x="2070122" y="1407364"/>
                </a:cubicBezTo>
                <a:cubicBezTo>
                  <a:pt x="2029122" y="1426479"/>
                  <a:pt x="1990797" y="1451095"/>
                  <a:pt x="1951604" y="1474033"/>
                </a:cubicBezTo>
                <a:cubicBezTo>
                  <a:pt x="1885188" y="1512801"/>
                  <a:pt x="1818839" y="1551568"/>
                  <a:pt x="1752424" y="1590336"/>
                </a:cubicBezTo>
                <a:cubicBezTo>
                  <a:pt x="1619659" y="1667871"/>
                  <a:pt x="1486895" y="1745406"/>
                  <a:pt x="1354063" y="1822941"/>
                </a:cubicBezTo>
                <a:cubicBezTo>
                  <a:pt x="1223974" y="1898934"/>
                  <a:pt x="1093818" y="1974926"/>
                  <a:pt x="963729" y="2050919"/>
                </a:cubicBezTo>
                <a:cubicBezTo>
                  <a:pt x="868152" y="2106723"/>
                  <a:pt x="744819" y="2211623"/>
                  <a:pt x="631852" y="2134825"/>
                </a:cubicBezTo>
                <a:cubicBezTo>
                  <a:pt x="607372" y="2118192"/>
                  <a:pt x="588244" y="2095052"/>
                  <a:pt x="568178" y="2073321"/>
                </a:cubicBezTo>
                <a:cubicBezTo>
                  <a:pt x="460964" y="1957152"/>
                  <a:pt x="318835" y="1875123"/>
                  <a:pt x="165738" y="1837228"/>
                </a:cubicBezTo>
                <a:cubicBezTo>
                  <a:pt x="111362" y="1823746"/>
                  <a:pt x="63406" y="1809661"/>
                  <a:pt x="29763" y="1760564"/>
                </a:cubicBezTo>
                <a:cubicBezTo>
                  <a:pt x="7558" y="1728303"/>
                  <a:pt x="2074" y="1693627"/>
                  <a:pt x="1338" y="1657877"/>
                </a:cubicBezTo>
                <a:close/>
              </a:path>
            </a:pathLst>
          </a:custGeom>
          <a:solidFill>
            <a:schemeClr val="accent6">
              <a:lumMod val="90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FE0B41A-CDB3-CB77-084A-A3FBB6513458}"/>
              </a:ext>
            </a:extLst>
          </p:cNvPr>
          <p:cNvSpPr/>
          <p:nvPr/>
        </p:nvSpPr>
        <p:spPr>
          <a:xfrm>
            <a:off x="4384026" y="31393"/>
            <a:ext cx="2027320" cy="1224231"/>
          </a:xfrm>
          <a:custGeom>
            <a:avLst/>
            <a:gdLst>
              <a:gd name="connsiteX0" fmla="*/ 3527 w 2186984"/>
              <a:gd name="connsiteY0" fmla="*/ 420057 h 1515676"/>
              <a:gd name="connsiteX1" fmla="*/ 2390 w 2186984"/>
              <a:gd name="connsiteY1" fmla="*/ 127892 h 1515676"/>
              <a:gd name="connsiteX2" fmla="*/ 29277 w 2186984"/>
              <a:gd name="connsiteY2" fmla="*/ 42979 h 1515676"/>
              <a:gd name="connsiteX3" fmla="*/ 129870 w 2186984"/>
              <a:gd name="connsiteY3" fmla="*/ 120 h 1515676"/>
              <a:gd name="connsiteX4" fmla="*/ 1235795 w 2186984"/>
              <a:gd name="connsiteY4" fmla="*/ 332998 h 1515676"/>
              <a:gd name="connsiteX5" fmla="*/ 2136854 w 2186984"/>
              <a:gd name="connsiteY5" fmla="*/ 1146781 h 1515676"/>
              <a:gd name="connsiteX6" fmla="*/ 2181800 w 2186984"/>
              <a:gd name="connsiteY6" fmla="*/ 1301985 h 1515676"/>
              <a:gd name="connsiteX7" fmla="*/ 2136854 w 2186984"/>
              <a:gd name="connsiteY7" fmla="*/ 1370734 h 1515676"/>
              <a:gd name="connsiteX8" fmla="*/ 1885772 w 2186984"/>
              <a:gd name="connsiteY8" fmla="*/ 1515676 h 1515676"/>
              <a:gd name="connsiteX9" fmla="*/ 1780028 w 2186984"/>
              <a:gd name="connsiteY9" fmla="*/ 1384081 h 1515676"/>
              <a:gd name="connsiteX10" fmla="*/ 1604258 w 2186984"/>
              <a:gd name="connsiteY10" fmla="*/ 1042149 h 1515676"/>
              <a:gd name="connsiteX11" fmla="*/ 1506875 w 2186984"/>
              <a:gd name="connsiteY11" fmla="*/ 682040 h 1515676"/>
              <a:gd name="connsiteX12" fmla="*/ 1474369 w 2186984"/>
              <a:gd name="connsiteY12" fmla="*/ 639986 h 1515676"/>
              <a:gd name="connsiteX13" fmla="*/ 1255525 w 2186984"/>
              <a:gd name="connsiteY13" fmla="*/ 475392 h 1515676"/>
              <a:gd name="connsiteX14" fmla="*/ 1015546 w 2186984"/>
              <a:gd name="connsiteY14" fmla="*/ 351376 h 1515676"/>
              <a:gd name="connsiteX15" fmla="*/ 819041 w 2186984"/>
              <a:gd name="connsiteY15" fmla="*/ 336687 h 1515676"/>
              <a:gd name="connsiteX16" fmla="*/ 642067 w 2186984"/>
              <a:gd name="connsiteY16" fmla="*/ 396716 h 1515676"/>
              <a:gd name="connsiteX17" fmla="*/ 384965 w 2186984"/>
              <a:gd name="connsiteY17" fmla="*/ 447020 h 1515676"/>
              <a:gd name="connsiteX18" fmla="*/ 3527 w 2186984"/>
              <a:gd name="connsiteY18" fmla="*/ 420057 h 151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186984" h="1515676">
                <a:moveTo>
                  <a:pt x="3527" y="420057"/>
                </a:moveTo>
                <a:cubicBezTo>
                  <a:pt x="1253" y="363717"/>
                  <a:pt x="-2493" y="245737"/>
                  <a:pt x="2390" y="127892"/>
                </a:cubicBezTo>
                <a:cubicBezTo>
                  <a:pt x="3259" y="106295"/>
                  <a:pt x="5533" y="71619"/>
                  <a:pt x="29277" y="42979"/>
                </a:cubicBezTo>
                <a:cubicBezTo>
                  <a:pt x="66933" y="-2496"/>
                  <a:pt x="123583" y="-215"/>
                  <a:pt x="129870" y="120"/>
                </a:cubicBezTo>
                <a:cubicBezTo>
                  <a:pt x="365034" y="18230"/>
                  <a:pt x="784128" y="81478"/>
                  <a:pt x="1235795" y="332998"/>
                </a:cubicBezTo>
                <a:cubicBezTo>
                  <a:pt x="1715753" y="600279"/>
                  <a:pt x="1999407" y="950327"/>
                  <a:pt x="2136854" y="1146781"/>
                </a:cubicBezTo>
                <a:cubicBezTo>
                  <a:pt x="2140599" y="1150671"/>
                  <a:pt x="2205476" y="1220091"/>
                  <a:pt x="2181800" y="1301985"/>
                </a:cubicBezTo>
                <a:cubicBezTo>
                  <a:pt x="2171700" y="1336997"/>
                  <a:pt x="2149695" y="1359600"/>
                  <a:pt x="2136854" y="1370734"/>
                </a:cubicBezTo>
                <a:cubicBezTo>
                  <a:pt x="2053182" y="1419026"/>
                  <a:pt x="1969443" y="1467384"/>
                  <a:pt x="1885772" y="1515676"/>
                </a:cubicBezTo>
                <a:cubicBezTo>
                  <a:pt x="1854738" y="1481268"/>
                  <a:pt x="1818085" y="1437403"/>
                  <a:pt x="1780028" y="1384081"/>
                </a:cubicBezTo>
                <a:cubicBezTo>
                  <a:pt x="1705386" y="1279516"/>
                  <a:pt x="1640910" y="1166031"/>
                  <a:pt x="1604258" y="1042149"/>
                </a:cubicBezTo>
                <a:cubicBezTo>
                  <a:pt x="1569277" y="924035"/>
                  <a:pt x="1574093" y="789221"/>
                  <a:pt x="1506875" y="682040"/>
                </a:cubicBezTo>
                <a:cubicBezTo>
                  <a:pt x="1497444" y="667016"/>
                  <a:pt x="1486609" y="652864"/>
                  <a:pt x="1474369" y="639986"/>
                </a:cubicBezTo>
                <a:cubicBezTo>
                  <a:pt x="1412368" y="574457"/>
                  <a:pt x="1330235" y="524958"/>
                  <a:pt x="1255525" y="475392"/>
                </a:cubicBezTo>
                <a:cubicBezTo>
                  <a:pt x="1180415" y="425557"/>
                  <a:pt x="1101693" y="379210"/>
                  <a:pt x="1015546" y="351376"/>
                </a:cubicBezTo>
                <a:cubicBezTo>
                  <a:pt x="952006" y="330852"/>
                  <a:pt x="884922" y="325687"/>
                  <a:pt x="819041" y="336687"/>
                </a:cubicBezTo>
                <a:cubicBezTo>
                  <a:pt x="755836" y="347217"/>
                  <a:pt x="701727" y="375857"/>
                  <a:pt x="642067" y="396716"/>
                </a:cubicBezTo>
                <a:cubicBezTo>
                  <a:pt x="559131" y="425691"/>
                  <a:pt x="472516" y="441386"/>
                  <a:pt x="384965" y="447020"/>
                </a:cubicBezTo>
                <a:cubicBezTo>
                  <a:pt x="257418" y="455002"/>
                  <a:pt x="129001" y="442862"/>
                  <a:pt x="3527" y="42005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10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08BD84B-BB6C-476D-ADCF-A78A523212BC}"/>
              </a:ext>
            </a:extLst>
          </p:cNvPr>
          <p:cNvSpPr/>
          <p:nvPr/>
        </p:nvSpPr>
        <p:spPr>
          <a:xfrm>
            <a:off x="5140796" y="1533797"/>
            <a:ext cx="1731778" cy="2018070"/>
          </a:xfrm>
          <a:custGeom>
            <a:avLst/>
            <a:gdLst>
              <a:gd name="connsiteX0" fmla="*/ 78665 w 1868167"/>
              <a:gd name="connsiteY0" fmla="*/ 790970 h 2498499"/>
              <a:gd name="connsiteX1" fmla="*/ 89968 w 1868167"/>
              <a:gd name="connsiteY1" fmla="*/ 783659 h 2498499"/>
              <a:gd name="connsiteX2" fmla="*/ 282995 w 1868167"/>
              <a:gd name="connsiteY2" fmla="*/ 671247 h 2498499"/>
              <a:gd name="connsiteX3" fmla="*/ 681823 w 1868167"/>
              <a:gd name="connsiteY3" fmla="*/ 439849 h 2498499"/>
              <a:gd name="connsiteX4" fmla="*/ 860938 w 1868167"/>
              <a:gd name="connsiteY4" fmla="*/ 335888 h 2498499"/>
              <a:gd name="connsiteX5" fmla="*/ 1044066 w 1868167"/>
              <a:gd name="connsiteY5" fmla="*/ 229646 h 2498499"/>
              <a:gd name="connsiteX6" fmla="*/ 1392999 w 1868167"/>
              <a:gd name="connsiteY6" fmla="*/ 25948 h 2498499"/>
              <a:gd name="connsiteX7" fmla="*/ 1488241 w 1868167"/>
              <a:gd name="connsiteY7" fmla="*/ 729 h 2498499"/>
              <a:gd name="connsiteX8" fmla="*/ 1653712 w 1868167"/>
              <a:gd name="connsiteY8" fmla="*/ 212676 h 2498499"/>
              <a:gd name="connsiteX9" fmla="*/ 1755509 w 1868167"/>
              <a:gd name="connsiteY9" fmla="*/ 498134 h 2498499"/>
              <a:gd name="connsiteX10" fmla="*/ 1865935 w 1868167"/>
              <a:gd name="connsiteY10" fmla="*/ 1163890 h 2498499"/>
              <a:gd name="connsiteX11" fmla="*/ 1786677 w 1868167"/>
              <a:gd name="connsiteY11" fmla="*/ 1937363 h 2498499"/>
              <a:gd name="connsiteX12" fmla="*/ 1698658 w 1868167"/>
              <a:gd name="connsiteY12" fmla="*/ 2223961 h 2498499"/>
              <a:gd name="connsiteX13" fmla="*/ 1653712 w 1868167"/>
              <a:gd name="connsiteY13" fmla="*/ 2338453 h 2498499"/>
              <a:gd name="connsiteX14" fmla="*/ 1598867 w 1868167"/>
              <a:gd name="connsiteY14" fmla="*/ 2450865 h 2498499"/>
              <a:gd name="connsiteX15" fmla="*/ 1532519 w 1868167"/>
              <a:gd name="connsiteY15" fmla="*/ 2493858 h 2498499"/>
              <a:gd name="connsiteX16" fmla="*/ 1365577 w 1868167"/>
              <a:gd name="connsiteY16" fmla="*/ 2442682 h 2498499"/>
              <a:gd name="connsiteX17" fmla="*/ 1166597 w 1868167"/>
              <a:gd name="connsiteY17" fmla="*/ 2326648 h 2498499"/>
              <a:gd name="connsiteX18" fmla="*/ 768638 w 1868167"/>
              <a:gd name="connsiteY18" fmla="*/ 2094579 h 2498499"/>
              <a:gd name="connsiteX19" fmla="*/ 633332 w 1868167"/>
              <a:gd name="connsiteY19" fmla="*/ 2015703 h 2498499"/>
              <a:gd name="connsiteX20" fmla="*/ 259519 w 1868167"/>
              <a:gd name="connsiteY20" fmla="*/ 1797719 h 2498499"/>
              <a:gd name="connsiteX21" fmla="*/ 88162 w 1868167"/>
              <a:gd name="connsiteY21" fmla="*/ 1698385 h 2498499"/>
              <a:gd name="connsiteX22" fmla="*/ 143 w 1868167"/>
              <a:gd name="connsiteY22" fmla="*/ 1568199 h 2498499"/>
              <a:gd name="connsiteX23" fmla="*/ 18937 w 1868167"/>
              <a:gd name="connsiteY23" fmla="*/ 1473359 h 2498499"/>
              <a:gd name="connsiteX24" fmla="*/ 50841 w 1868167"/>
              <a:gd name="connsiteY24" fmla="*/ 1191188 h 2498499"/>
              <a:gd name="connsiteX25" fmla="*/ 32047 w 1868167"/>
              <a:gd name="connsiteY25" fmla="*/ 1058185 h 2498499"/>
              <a:gd name="connsiteX26" fmla="*/ 3822 w 1868167"/>
              <a:gd name="connsiteY26" fmla="*/ 916998 h 2498499"/>
              <a:gd name="connsiteX27" fmla="*/ 78665 w 1868167"/>
              <a:gd name="connsiteY27" fmla="*/ 790970 h 2498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868167" h="2498499">
                <a:moveTo>
                  <a:pt x="78665" y="790970"/>
                </a:moveTo>
                <a:cubicBezTo>
                  <a:pt x="82343" y="788421"/>
                  <a:pt x="86156" y="786007"/>
                  <a:pt x="89968" y="783659"/>
                </a:cubicBezTo>
                <a:cubicBezTo>
                  <a:pt x="153708" y="745227"/>
                  <a:pt x="218586" y="708606"/>
                  <a:pt x="282995" y="671247"/>
                </a:cubicBezTo>
                <a:cubicBezTo>
                  <a:pt x="415960" y="594114"/>
                  <a:pt x="548858" y="516982"/>
                  <a:pt x="681823" y="439849"/>
                </a:cubicBezTo>
                <a:cubicBezTo>
                  <a:pt x="735665" y="399337"/>
                  <a:pt x="802682" y="369759"/>
                  <a:pt x="860938" y="335888"/>
                </a:cubicBezTo>
                <a:cubicBezTo>
                  <a:pt x="922003" y="300474"/>
                  <a:pt x="983001" y="265060"/>
                  <a:pt x="1044066" y="229646"/>
                </a:cubicBezTo>
                <a:cubicBezTo>
                  <a:pt x="1160511" y="162104"/>
                  <a:pt x="1276019" y="92349"/>
                  <a:pt x="1392999" y="25948"/>
                </a:cubicBezTo>
                <a:cubicBezTo>
                  <a:pt x="1422093" y="9449"/>
                  <a:pt x="1455067" y="-3228"/>
                  <a:pt x="1488241" y="729"/>
                </a:cubicBezTo>
                <a:cubicBezTo>
                  <a:pt x="1585959" y="12400"/>
                  <a:pt x="1621340" y="135544"/>
                  <a:pt x="1653712" y="212676"/>
                </a:cubicBezTo>
                <a:cubicBezTo>
                  <a:pt x="1692839" y="305839"/>
                  <a:pt x="1726816" y="401215"/>
                  <a:pt x="1755509" y="498134"/>
                </a:cubicBezTo>
                <a:cubicBezTo>
                  <a:pt x="1819450" y="714374"/>
                  <a:pt x="1856771" y="938461"/>
                  <a:pt x="1865935" y="1163890"/>
                </a:cubicBezTo>
                <a:cubicBezTo>
                  <a:pt x="1876502" y="1423793"/>
                  <a:pt x="1849481" y="1684971"/>
                  <a:pt x="1786677" y="1937363"/>
                </a:cubicBezTo>
                <a:cubicBezTo>
                  <a:pt x="1762532" y="2034416"/>
                  <a:pt x="1733103" y="2130127"/>
                  <a:pt x="1698658" y="2223961"/>
                </a:cubicBezTo>
                <a:cubicBezTo>
                  <a:pt x="1684546" y="2262460"/>
                  <a:pt x="1669564" y="2300624"/>
                  <a:pt x="1653712" y="2338453"/>
                </a:cubicBezTo>
                <a:cubicBezTo>
                  <a:pt x="1638262" y="2375342"/>
                  <a:pt x="1624952" y="2420347"/>
                  <a:pt x="1598867" y="2450865"/>
                </a:cubicBezTo>
                <a:cubicBezTo>
                  <a:pt x="1581478" y="2471188"/>
                  <a:pt x="1558269" y="2486614"/>
                  <a:pt x="1532519" y="2493858"/>
                </a:cubicBezTo>
                <a:cubicBezTo>
                  <a:pt x="1467976" y="2511967"/>
                  <a:pt x="1418147" y="2473334"/>
                  <a:pt x="1365577" y="2442682"/>
                </a:cubicBezTo>
                <a:cubicBezTo>
                  <a:pt x="1299228" y="2403981"/>
                  <a:pt x="1232946" y="2365348"/>
                  <a:pt x="1166597" y="2326648"/>
                </a:cubicBezTo>
                <a:cubicBezTo>
                  <a:pt x="1033967" y="2249314"/>
                  <a:pt x="901336" y="2171913"/>
                  <a:pt x="768638" y="2094579"/>
                </a:cubicBezTo>
                <a:cubicBezTo>
                  <a:pt x="723559" y="2068287"/>
                  <a:pt x="678412" y="2041995"/>
                  <a:pt x="633332" y="2015703"/>
                </a:cubicBezTo>
                <a:cubicBezTo>
                  <a:pt x="508728" y="1943064"/>
                  <a:pt x="384123" y="1870358"/>
                  <a:pt x="259519" y="1797719"/>
                </a:cubicBezTo>
                <a:cubicBezTo>
                  <a:pt x="202667" y="1764585"/>
                  <a:pt x="143676" y="1733665"/>
                  <a:pt x="88162" y="1698385"/>
                </a:cubicBezTo>
                <a:cubicBezTo>
                  <a:pt x="42949" y="1669746"/>
                  <a:pt x="2752" y="1624137"/>
                  <a:pt x="143" y="1568199"/>
                </a:cubicBezTo>
                <a:cubicBezTo>
                  <a:pt x="-1395" y="1535870"/>
                  <a:pt x="9774" y="1504414"/>
                  <a:pt x="18937" y="1473359"/>
                </a:cubicBezTo>
                <a:cubicBezTo>
                  <a:pt x="45892" y="1382142"/>
                  <a:pt x="56593" y="1286162"/>
                  <a:pt x="50841" y="1191188"/>
                </a:cubicBezTo>
                <a:cubicBezTo>
                  <a:pt x="48166" y="1146652"/>
                  <a:pt x="42280" y="1101647"/>
                  <a:pt x="32047" y="1058185"/>
                </a:cubicBezTo>
                <a:cubicBezTo>
                  <a:pt x="21011" y="1011368"/>
                  <a:pt x="1615" y="966028"/>
                  <a:pt x="3822" y="916998"/>
                </a:cubicBezTo>
                <a:cubicBezTo>
                  <a:pt x="6296" y="863207"/>
                  <a:pt x="36260" y="820213"/>
                  <a:pt x="78665" y="790970"/>
                </a:cubicBezTo>
                <a:close/>
              </a:path>
            </a:pathLst>
          </a:custGeom>
          <a:gradFill flip="none" rotWithShape="1">
            <a:gsLst>
              <a:gs pos="0">
                <a:srgbClr val="33506C"/>
              </a:gs>
              <a:gs pos="100000">
                <a:schemeClr val="accent2">
                  <a:lumMod val="50000"/>
                </a:schemeClr>
              </a:gs>
            </a:gsLst>
            <a:lin ang="10800000" scaled="1"/>
            <a:tileRect/>
          </a:gra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2C5A687-42AF-BB04-AC49-30275AFDD82B}"/>
              </a:ext>
            </a:extLst>
          </p:cNvPr>
          <p:cNvSpPr/>
          <p:nvPr/>
        </p:nvSpPr>
        <p:spPr>
          <a:xfrm>
            <a:off x="6227492" y="1533696"/>
            <a:ext cx="645082" cy="2018051"/>
          </a:xfrm>
          <a:custGeom>
            <a:avLst/>
            <a:gdLst>
              <a:gd name="connsiteX0" fmla="*/ 0 w 695886"/>
              <a:gd name="connsiteY0" fmla="*/ 154553 h 2498476"/>
              <a:gd name="connsiteX1" fmla="*/ 235030 w 695886"/>
              <a:gd name="connsiteY1" fmla="*/ 18464 h 2498476"/>
              <a:gd name="connsiteX2" fmla="*/ 301579 w 695886"/>
              <a:gd name="connsiteY2" fmla="*/ 19 h 2498476"/>
              <a:gd name="connsiteX3" fmla="*/ 430531 w 695886"/>
              <a:gd name="connsiteY3" fmla="*/ 95194 h 2498476"/>
              <a:gd name="connsiteX4" fmla="*/ 695859 w 695886"/>
              <a:gd name="connsiteY4" fmla="*/ 1263921 h 2498476"/>
              <a:gd name="connsiteX5" fmla="*/ 457486 w 695886"/>
              <a:gd name="connsiteY5" fmla="*/ 2398174 h 2498476"/>
              <a:gd name="connsiteX6" fmla="*/ 353882 w 695886"/>
              <a:gd name="connsiteY6" fmla="*/ 2495562 h 2498476"/>
              <a:gd name="connsiteX7" fmla="*/ 255764 w 695886"/>
              <a:gd name="connsiteY7" fmla="*/ 2478996 h 2498476"/>
              <a:gd name="connsiteX8" fmla="*/ 3478 w 695886"/>
              <a:gd name="connsiteY8" fmla="*/ 2332041 h 2498476"/>
              <a:gd name="connsiteX9" fmla="*/ 61734 w 695886"/>
              <a:gd name="connsiteY9" fmla="*/ 2182538 h 2498476"/>
              <a:gd name="connsiteX10" fmla="*/ 147546 w 695886"/>
              <a:gd name="connsiteY10" fmla="*/ 2014187 h 2498476"/>
              <a:gd name="connsiteX11" fmla="*/ 322848 w 695886"/>
              <a:gd name="connsiteY11" fmla="*/ 1809752 h 2498476"/>
              <a:gd name="connsiteX12" fmla="*/ 570118 w 695886"/>
              <a:gd name="connsiteY12" fmla="*/ 1431333 h 2498476"/>
              <a:gd name="connsiteX13" fmla="*/ 510926 w 695886"/>
              <a:gd name="connsiteY13" fmla="*/ 870075 h 2498476"/>
              <a:gd name="connsiteX14" fmla="*/ 382843 w 695886"/>
              <a:gd name="connsiteY14" fmla="*/ 734724 h 2498476"/>
              <a:gd name="connsiteX15" fmla="*/ 0 w 695886"/>
              <a:gd name="connsiteY15" fmla="*/ 154553 h 2498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95886" h="2498476">
                <a:moveTo>
                  <a:pt x="0" y="154553"/>
                </a:moveTo>
                <a:cubicBezTo>
                  <a:pt x="57386" y="119206"/>
                  <a:pt x="142329" y="68298"/>
                  <a:pt x="235030" y="18464"/>
                </a:cubicBezTo>
                <a:cubicBezTo>
                  <a:pt x="250146" y="10348"/>
                  <a:pt x="272418" y="-517"/>
                  <a:pt x="301579" y="19"/>
                </a:cubicBezTo>
                <a:cubicBezTo>
                  <a:pt x="354484" y="958"/>
                  <a:pt x="404045" y="38384"/>
                  <a:pt x="430531" y="95194"/>
                </a:cubicBezTo>
                <a:cubicBezTo>
                  <a:pt x="533532" y="312909"/>
                  <a:pt x="693452" y="724597"/>
                  <a:pt x="695859" y="1263921"/>
                </a:cubicBezTo>
                <a:cubicBezTo>
                  <a:pt x="698134" y="1781314"/>
                  <a:pt x="554333" y="2180459"/>
                  <a:pt x="457486" y="2398174"/>
                </a:cubicBezTo>
                <a:cubicBezTo>
                  <a:pt x="456215" y="2402131"/>
                  <a:pt x="429461" y="2479197"/>
                  <a:pt x="353882" y="2495562"/>
                </a:cubicBezTo>
                <a:cubicBezTo>
                  <a:pt x="305325" y="2506093"/>
                  <a:pt x="266331" y="2485166"/>
                  <a:pt x="255764" y="2478996"/>
                </a:cubicBezTo>
                <a:cubicBezTo>
                  <a:pt x="171691" y="2430033"/>
                  <a:pt x="87551" y="2381071"/>
                  <a:pt x="3478" y="2332041"/>
                </a:cubicBezTo>
                <a:cubicBezTo>
                  <a:pt x="16387" y="2294011"/>
                  <a:pt x="35315" y="2242366"/>
                  <a:pt x="61734" y="2182538"/>
                </a:cubicBezTo>
                <a:cubicBezTo>
                  <a:pt x="87885" y="2123515"/>
                  <a:pt x="110225" y="2072942"/>
                  <a:pt x="147546" y="2014187"/>
                </a:cubicBezTo>
                <a:cubicBezTo>
                  <a:pt x="170152" y="1978572"/>
                  <a:pt x="226001" y="1892050"/>
                  <a:pt x="322848" y="1809752"/>
                </a:cubicBezTo>
                <a:cubicBezTo>
                  <a:pt x="453473" y="1698748"/>
                  <a:pt x="544903" y="1607464"/>
                  <a:pt x="570118" y="1431333"/>
                </a:cubicBezTo>
                <a:cubicBezTo>
                  <a:pt x="594798" y="1258958"/>
                  <a:pt x="606971" y="1024139"/>
                  <a:pt x="510926" y="870075"/>
                </a:cubicBezTo>
                <a:cubicBezTo>
                  <a:pt x="473069" y="809308"/>
                  <a:pt x="424378" y="769065"/>
                  <a:pt x="382843" y="734724"/>
                </a:cubicBezTo>
                <a:cubicBezTo>
                  <a:pt x="194967" y="579520"/>
                  <a:pt x="67753" y="390377"/>
                  <a:pt x="0" y="154553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10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DB21E4B-202F-AB46-6AC2-27A975B53F43}"/>
              </a:ext>
            </a:extLst>
          </p:cNvPr>
          <p:cNvSpPr/>
          <p:nvPr/>
        </p:nvSpPr>
        <p:spPr>
          <a:xfrm flipH="1">
            <a:off x="2078019" y="20772"/>
            <a:ext cx="2023855" cy="1746244"/>
          </a:xfrm>
          <a:custGeom>
            <a:avLst/>
            <a:gdLst>
              <a:gd name="connsiteX0" fmla="*/ 1338 w 2183246"/>
              <a:gd name="connsiteY0" fmla="*/ 1657877 h 2161962"/>
              <a:gd name="connsiteX1" fmla="*/ 2609 w 2183246"/>
              <a:gd name="connsiteY1" fmla="*/ 1580074 h 2161962"/>
              <a:gd name="connsiteX2" fmla="*/ 2341 w 2183246"/>
              <a:gd name="connsiteY2" fmla="*/ 1349011 h 2161962"/>
              <a:gd name="connsiteX3" fmla="*/ 1806 w 2183246"/>
              <a:gd name="connsiteY3" fmla="*/ 886886 h 2161962"/>
              <a:gd name="connsiteX4" fmla="*/ 1605 w 2183246"/>
              <a:gd name="connsiteY4" fmla="*/ 734365 h 2161962"/>
              <a:gd name="connsiteX5" fmla="*/ 1204 w 2183246"/>
              <a:gd name="connsiteY5" fmla="*/ 369628 h 2161962"/>
              <a:gd name="connsiteX6" fmla="*/ 937 w 2183246"/>
              <a:gd name="connsiteY6" fmla="*/ 184912 h 2161962"/>
              <a:gd name="connsiteX7" fmla="*/ 27021 w 2183246"/>
              <a:gd name="connsiteY7" fmla="*/ 41043 h 2161962"/>
              <a:gd name="connsiteX8" fmla="*/ 278772 w 2183246"/>
              <a:gd name="connsiteY8" fmla="*/ 16897 h 2161962"/>
              <a:gd name="connsiteX9" fmla="*/ 577275 w 2183246"/>
              <a:gd name="connsiteY9" fmla="*/ 73103 h 2161962"/>
              <a:gd name="connsiteX10" fmla="*/ 1266646 w 2183246"/>
              <a:gd name="connsiteY10" fmla="*/ 349708 h 2161962"/>
              <a:gd name="connsiteX11" fmla="*/ 1855358 w 2183246"/>
              <a:gd name="connsiteY11" fmla="*/ 807339 h 2161962"/>
              <a:gd name="connsiteX12" fmla="*/ 2042499 w 2183246"/>
              <a:gd name="connsiteY12" fmla="*/ 1021499 h 2161962"/>
              <a:gd name="connsiteX13" fmla="*/ 2111724 w 2183246"/>
              <a:gd name="connsiteY13" fmla="*/ 1113790 h 2161962"/>
              <a:gd name="connsiteX14" fmla="*/ 2178674 w 2183246"/>
              <a:gd name="connsiteY14" fmla="*/ 1228014 h 2161962"/>
              <a:gd name="connsiteX15" fmla="*/ 2165431 w 2183246"/>
              <a:gd name="connsiteY15" fmla="*/ 1332914 h 2161962"/>
              <a:gd name="connsiteX16" fmla="*/ 2070122 w 2183246"/>
              <a:gd name="connsiteY16" fmla="*/ 1407364 h 2161962"/>
              <a:gd name="connsiteX17" fmla="*/ 1951604 w 2183246"/>
              <a:gd name="connsiteY17" fmla="*/ 1474033 h 2161962"/>
              <a:gd name="connsiteX18" fmla="*/ 1752424 w 2183246"/>
              <a:gd name="connsiteY18" fmla="*/ 1590336 h 2161962"/>
              <a:gd name="connsiteX19" fmla="*/ 1354063 w 2183246"/>
              <a:gd name="connsiteY19" fmla="*/ 1822941 h 2161962"/>
              <a:gd name="connsiteX20" fmla="*/ 963729 w 2183246"/>
              <a:gd name="connsiteY20" fmla="*/ 2050919 h 2161962"/>
              <a:gd name="connsiteX21" fmla="*/ 631852 w 2183246"/>
              <a:gd name="connsiteY21" fmla="*/ 2134825 h 2161962"/>
              <a:gd name="connsiteX22" fmla="*/ 568178 w 2183246"/>
              <a:gd name="connsiteY22" fmla="*/ 2073321 h 2161962"/>
              <a:gd name="connsiteX23" fmla="*/ 165738 w 2183246"/>
              <a:gd name="connsiteY23" fmla="*/ 1837228 h 2161962"/>
              <a:gd name="connsiteX24" fmla="*/ 29763 w 2183246"/>
              <a:gd name="connsiteY24" fmla="*/ 1760564 h 2161962"/>
              <a:gd name="connsiteX25" fmla="*/ 1338 w 2183246"/>
              <a:gd name="connsiteY25" fmla="*/ 1657877 h 216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183246" h="2161962">
                <a:moveTo>
                  <a:pt x="1338" y="1657877"/>
                </a:moveTo>
                <a:cubicBezTo>
                  <a:pt x="803" y="1632323"/>
                  <a:pt x="2676" y="1606232"/>
                  <a:pt x="2609" y="1580074"/>
                </a:cubicBezTo>
                <a:cubicBezTo>
                  <a:pt x="2542" y="1503076"/>
                  <a:pt x="2408" y="1426010"/>
                  <a:pt x="2341" y="1349011"/>
                </a:cubicBezTo>
                <a:cubicBezTo>
                  <a:pt x="2140" y="1194947"/>
                  <a:pt x="1940" y="1040950"/>
                  <a:pt x="1806" y="886886"/>
                </a:cubicBezTo>
                <a:cubicBezTo>
                  <a:pt x="1739" y="836046"/>
                  <a:pt x="1672" y="785205"/>
                  <a:pt x="1605" y="734365"/>
                </a:cubicBezTo>
                <a:cubicBezTo>
                  <a:pt x="1472" y="612831"/>
                  <a:pt x="1338" y="491229"/>
                  <a:pt x="1204" y="369628"/>
                </a:cubicBezTo>
                <a:cubicBezTo>
                  <a:pt x="1137" y="308056"/>
                  <a:pt x="1070" y="246484"/>
                  <a:pt x="937" y="184912"/>
                </a:cubicBezTo>
                <a:cubicBezTo>
                  <a:pt x="937" y="135346"/>
                  <a:pt x="-7625" y="81957"/>
                  <a:pt x="27021" y="41043"/>
                </a:cubicBezTo>
                <a:cubicBezTo>
                  <a:pt x="83739" y="-26096"/>
                  <a:pt x="202993" y="7037"/>
                  <a:pt x="278772" y="16897"/>
                </a:cubicBezTo>
                <a:cubicBezTo>
                  <a:pt x="379232" y="29976"/>
                  <a:pt x="478888" y="48756"/>
                  <a:pt x="577275" y="73103"/>
                </a:cubicBezTo>
                <a:cubicBezTo>
                  <a:pt x="818391" y="132797"/>
                  <a:pt x="1051080" y="226027"/>
                  <a:pt x="1266646" y="349708"/>
                </a:cubicBezTo>
                <a:cubicBezTo>
                  <a:pt x="1482882" y="473791"/>
                  <a:pt x="1681460" y="628391"/>
                  <a:pt x="1855358" y="807339"/>
                </a:cubicBezTo>
                <a:cubicBezTo>
                  <a:pt x="1921439" y="875350"/>
                  <a:pt x="1983908" y="946849"/>
                  <a:pt x="2042499" y="1021499"/>
                </a:cubicBezTo>
                <a:cubicBezTo>
                  <a:pt x="2066242" y="1051749"/>
                  <a:pt x="2089317" y="1082535"/>
                  <a:pt x="2111724" y="1113790"/>
                </a:cubicBezTo>
                <a:cubicBezTo>
                  <a:pt x="2137273" y="1149473"/>
                  <a:pt x="2168040" y="1184484"/>
                  <a:pt x="2178674" y="1228014"/>
                </a:cubicBezTo>
                <a:cubicBezTo>
                  <a:pt x="2187235" y="1263092"/>
                  <a:pt x="2184293" y="1301525"/>
                  <a:pt x="2165431" y="1332914"/>
                </a:cubicBezTo>
                <a:cubicBezTo>
                  <a:pt x="2143895" y="1368664"/>
                  <a:pt x="2106841" y="1390261"/>
                  <a:pt x="2070122" y="1407364"/>
                </a:cubicBezTo>
                <a:cubicBezTo>
                  <a:pt x="2029122" y="1426479"/>
                  <a:pt x="1990797" y="1451095"/>
                  <a:pt x="1951604" y="1474033"/>
                </a:cubicBezTo>
                <a:cubicBezTo>
                  <a:pt x="1885188" y="1512801"/>
                  <a:pt x="1818839" y="1551568"/>
                  <a:pt x="1752424" y="1590336"/>
                </a:cubicBezTo>
                <a:cubicBezTo>
                  <a:pt x="1619659" y="1667871"/>
                  <a:pt x="1486895" y="1745406"/>
                  <a:pt x="1354063" y="1822941"/>
                </a:cubicBezTo>
                <a:cubicBezTo>
                  <a:pt x="1223974" y="1898934"/>
                  <a:pt x="1093818" y="1974926"/>
                  <a:pt x="963729" y="2050919"/>
                </a:cubicBezTo>
                <a:cubicBezTo>
                  <a:pt x="868152" y="2106723"/>
                  <a:pt x="744819" y="2211623"/>
                  <a:pt x="631852" y="2134825"/>
                </a:cubicBezTo>
                <a:cubicBezTo>
                  <a:pt x="607372" y="2118192"/>
                  <a:pt x="588244" y="2095052"/>
                  <a:pt x="568178" y="2073321"/>
                </a:cubicBezTo>
                <a:cubicBezTo>
                  <a:pt x="460964" y="1957152"/>
                  <a:pt x="318835" y="1875123"/>
                  <a:pt x="165738" y="1837228"/>
                </a:cubicBezTo>
                <a:cubicBezTo>
                  <a:pt x="111362" y="1823746"/>
                  <a:pt x="63406" y="1809661"/>
                  <a:pt x="29763" y="1760564"/>
                </a:cubicBezTo>
                <a:cubicBezTo>
                  <a:pt x="7558" y="1728303"/>
                  <a:pt x="2074" y="1693627"/>
                  <a:pt x="1338" y="1657877"/>
                </a:cubicBezTo>
                <a:close/>
              </a:path>
            </a:pathLst>
          </a:custGeom>
          <a:solidFill>
            <a:schemeClr val="accent6">
              <a:lumMod val="90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1F548BD-3996-E625-D25D-2B65CE9EC88A}"/>
              </a:ext>
            </a:extLst>
          </p:cNvPr>
          <p:cNvSpPr/>
          <p:nvPr/>
        </p:nvSpPr>
        <p:spPr>
          <a:xfrm flipH="1">
            <a:off x="2070636" y="31393"/>
            <a:ext cx="2027320" cy="1224231"/>
          </a:xfrm>
          <a:custGeom>
            <a:avLst/>
            <a:gdLst>
              <a:gd name="connsiteX0" fmla="*/ 3527 w 2186984"/>
              <a:gd name="connsiteY0" fmla="*/ 420057 h 1515676"/>
              <a:gd name="connsiteX1" fmla="*/ 2390 w 2186984"/>
              <a:gd name="connsiteY1" fmla="*/ 127892 h 1515676"/>
              <a:gd name="connsiteX2" fmla="*/ 29277 w 2186984"/>
              <a:gd name="connsiteY2" fmla="*/ 42979 h 1515676"/>
              <a:gd name="connsiteX3" fmla="*/ 129870 w 2186984"/>
              <a:gd name="connsiteY3" fmla="*/ 120 h 1515676"/>
              <a:gd name="connsiteX4" fmla="*/ 1235795 w 2186984"/>
              <a:gd name="connsiteY4" fmla="*/ 332998 h 1515676"/>
              <a:gd name="connsiteX5" fmla="*/ 2136854 w 2186984"/>
              <a:gd name="connsiteY5" fmla="*/ 1146781 h 1515676"/>
              <a:gd name="connsiteX6" fmla="*/ 2181800 w 2186984"/>
              <a:gd name="connsiteY6" fmla="*/ 1301985 h 1515676"/>
              <a:gd name="connsiteX7" fmla="*/ 2136854 w 2186984"/>
              <a:gd name="connsiteY7" fmla="*/ 1370734 h 1515676"/>
              <a:gd name="connsiteX8" fmla="*/ 1885772 w 2186984"/>
              <a:gd name="connsiteY8" fmla="*/ 1515676 h 1515676"/>
              <a:gd name="connsiteX9" fmla="*/ 1780028 w 2186984"/>
              <a:gd name="connsiteY9" fmla="*/ 1384081 h 1515676"/>
              <a:gd name="connsiteX10" fmla="*/ 1604258 w 2186984"/>
              <a:gd name="connsiteY10" fmla="*/ 1042149 h 1515676"/>
              <a:gd name="connsiteX11" fmla="*/ 1506875 w 2186984"/>
              <a:gd name="connsiteY11" fmla="*/ 682040 h 1515676"/>
              <a:gd name="connsiteX12" fmla="*/ 1474369 w 2186984"/>
              <a:gd name="connsiteY12" fmla="*/ 639986 h 1515676"/>
              <a:gd name="connsiteX13" fmla="*/ 1255525 w 2186984"/>
              <a:gd name="connsiteY13" fmla="*/ 475392 h 1515676"/>
              <a:gd name="connsiteX14" fmla="*/ 1015546 w 2186984"/>
              <a:gd name="connsiteY14" fmla="*/ 351376 h 1515676"/>
              <a:gd name="connsiteX15" fmla="*/ 819041 w 2186984"/>
              <a:gd name="connsiteY15" fmla="*/ 336687 h 1515676"/>
              <a:gd name="connsiteX16" fmla="*/ 642067 w 2186984"/>
              <a:gd name="connsiteY16" fmla="*/ 396716 h 1515676"/>
              <a:gd name="connsiteX17" fmla="*/ 384965 w 2186984"/>
              <a:gd name="connsiteY17" fmla="*/ 447020 h 1515676"/>
              <a:gd name="connsiteX18" fmla="*/ 3527 w 2186984"/>
              <a:gd name="connsiteY18" fmla="*/ 420057 h 151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186984" h="1515676">
                <a:moveTo>
                  <a:pt x="3527" y="420057"/>
                </a:moveTo>
                <a:cubicBezTo>
                  <a:pt x="1253" y="363717"/>
                  <a:pt x="-2493" y="245737"/>
                  <a:pt x="2390" y="127892"/>
                </a:cubicBezTo>
                <a:cubicBezTo>
                  <a:pt x="3259" y="106295"/>
                  <a:pt x="5533" y="71619"/>
                  <a:pt x="29277" y="42979"/>
                </a:cubicBezTo>
                <a:cubicBezTo>
                  <a:pt x="66933" y="-2496"/>
                  <a:pt x="123583" y="-215"/>
                  <a:pt x="129870" y="120"/>
                </a:cubicBezTo>
                <a:cubicBezTo>
                  <a:pt x="365034" y="18230"/>
                  <a:pt x="784128" y="81478"/>
                  <a:pt x="1235795" y="332998"/>
                </a:cubicBezTo>
                <a:cubicBezTo>
                  <a:pt x="1715753" y="600279"/>
                  <a:pt x="1999407" y="950327"/>
                  <a:pt x="2136854" y="1146781"/>
                </a:cubicBezTo>
                <a:cubicBezTo>
                  <a:pt x="2140599" y="1150671"/>
                  <a:pt x="2205476" y="1220091"/>
                  <a:pt x="2181800" y="1301985"/>
                </a:cubicBezTo>
                <a:cubicBezTo>
                  <a:pt x="2171700" y="1336997"/>
                  <a:pt x="2149695" y="1359600"/>
                  <a:pt x="2136854" y="1370734"/>
                </a:cubicBezTo>
                <a:cubicBezTo>
                  <a:pt x="2053182" y="1419026"/>
                  <a:pt x="1969443" y="1467384"/>
                  <a:pt x="1885772" y="1515676"/>
                </a:cubicBezTo>
                <a:cubicBezTo>
                  <a:pt x="1854738" y="1481268"/>
                  <a:pt x="1818085" y="1437403"/>
                  <a:pt x="1780028" y="1384081"/>
                </a:cubicBezTo>
                <a:cubicBezTo>
                  <a:pt x="1705386" y="1279516"/>
                  <a:pt x="1640910" y="1166031"/>
                  <a:pt x="1604258" y="1042149"/>
                </a:cubicBezTo>
                <a:cubicBezTo>
                  <a:pt x="1569277" y="924035"/>
                  <a:pt x="1574093" y="789221"/>
                  <a:pt x="1506875" y="682040"/>
                </a:cubicBezTo>
                <a:cubicBezTo>
                  <a:pt x="1497444" y="667016"/>
                  <a:pt x="1486609" y="652864"/>
                  <a:pt x="1474369" y="639986"/>
                </a:cubicBezTo>
                <a:cubicBezTo>
                  <a:pt x="1412368" y="574457"/>
                  <a:pt x="1330235" y="524958"/>
                  <a:pt x="1255525" y="475392"/>
                </a:cubicBezTo>
                <a:cubicBezTo>
                  <a:pt x="1180415" y="425557"/>
                  <a:pt x="1101693" y="379210"/>
                  <a:pt x="1015546" y="351376"/>
                </a:cubicBezTo>
                <a:cubicBezTo>
                  <a:pt x="952006" y="330852"/>
                  <a:pt x="884922" y="325687"/>
                  <a:pt x="819041" y="336687"/>
                </a:cubicBezTo>
                <a:cubicBezTo>
                  <a:pt x="755836" y="347217"/>
                  <a:pt x="701727" y="375857"/>
                  <a:pt x="642067" y="396716"/>
                </a:cubicBezTo>
                <a:cubicBezTo>
                  <a:pt x="559131" y="425691"/>
                  <a:pt x="472516" y="441386"/>
                  <a:pt x="384965" y="447020"/>
                </a:cubicBezTo>
                <a:cubicBezTo>
                  <a:pt x="257418" y="455002"/>
                  <a:pt x="129001" y="442862"/>
                  <a:pt x="3527" y="42005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25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7D1902A-9C8D-D716-B4DC-B41CDA01796D}"/>
              </a:ext>
            </a:extLst>
          </p:cNvPr>
          <p:cNvSpPr/>
          <p:nvPr/>
        </p:nvSpPr>
        <p:spPr>
          <a:xfrm flipH="1" flipV="1">
            <a:off x="2078019" y="3241939"/>
            <a:ext cx="2023855" cy="1746244"/>
          </a:xfrm>
          <a:custGeom>
            <a:avLst/>
            <a:gdLst>
              <a:gd name="connsiteX0" fmla="*/ 1338 w 2183246"/>
              <a:gd name="connsiteY0" fmla="*/ 1657877 h 2161962"/>
              <a:gd name="connsiteX1" fmla="*/ 2609 w 2183246"/>
              <a:gd name="connsiteY1" fmla="*/ 1580074 h 2161962"/>
              <a:gd name="connsiteX2" fmla="*/ 2341 w 2183246"/>
              <a:gd name="connsiteY2" fmla="*/ 1349011 h 2161962"/>
              <a:gd name="connsiteX3" fmla="*/ 1806 w 2183246"/>
              <a:gd name="connsiteY3" fmla="*/ 886886 h 2161962"/>
              <a:gd name="connsiteX4" fmla="*/ 1605 w 2183246"/>
              <a:gd name="connsiteY4" fmla="*/ 734365 h 2161962"/>
              <a:gd name="connsiteX5" fmla="*/ 1204 w 2183246"/>
              <a:gd name="connsiteY5" fmla="*/ 369628 h 2161962"/>
              <a:gd name="connsiteX6" fmla="*/ 937 w 2183246"/>
              <a:gd name="connsiteY6" fmla="*/ 184912 h 2161962"/>
              <a:gd name="connsiteX7" fmla="*/ 27021 w 2183246"/>
              <a:gd name="connsiteY7" fmla="*/ 41043 h 2161962"/>
              <a:gd name="connsiteX8" fmla="*/ 278772 w 2183246"/>
              <a:gd name="connsiteY8" fmla="*/ 16897 h 2161962"/>
              <a:gd name="connsiteX9" fmla="*/ 577275 w 2183246"/>
              <a:gd name="connsiteY9" fmla="*/ 73103 h 2161962"/>
              <a:gd name="connsiteX10" fmla="*/ 1266646 w 2183246"/>
              <a:gd name="connsiteY10" fmla="*/ 349708 h 2161962"/>
              <a:gd name="connsiteX11" fmla="*/ 1855358 w 2183246"/>
              <a:gd name="connsiteY11" fmla="*/ 807339 h 2161962"/>
              <a:gd name="connsiteX12" fmla="*/ 2042499 w 2183246"/>
              <a:gd name="connsiteY12" fmla="*/ 1021499 h 2161962"/>
              <a:gd name="connsiteX13" fmla="*/ 2111724 w 2183246"/>
              <a:gd name="connsiteY13" fmla="*/ 1113790 h 2161962"/>
              <a:gd name="connsiteX14" fmla="*/ 2178674 w 2183246"/>
              <a:gd name="connsiteY14" fmla="*/ 1228014 h 2161962"/>
              <a:gd name="connsiteX15" fmla="*/ 2165431 w 2183246"/>
              <a:gd name="connsiteY15" fmla="*/ 1332914 h 2161962"/>
              <a:gd name="connsiteX16" fmla="*/ 2070122 w 2183246"/>
              <a:gd name="connsiteY16" fmla="*/ 1407364 h 2161962"/>
              <a:gd name="connsiteX17" fmla="*/ 1951604 w 2183246"/>
              <a:gd name="connsiteY17" fmla="*/ 1474033 h 2161962"/>
              <a:gd name="connsiteX18" fmla="*/ 1752424 w 2183246"/>
              <a:gd name="connsiteY18" fmla="*/ 1590336 h 2161962"/>
              <a:gd name="connsiteX19" fmla="*/ 1354063 w 2183246"/>
              <a:gd name="connsiteY19" fmla="*/ 1822941 h 2161962"/>
              <a:gd name="connsiteX20" fmla="*/ 963729 w 2183246"/>
              <a:gd name="connsiteY20" fmla="*/ 2050919 h 2161962"/>
              <a:gd name="connsiteX21" fmla="*/ 631852 w 2183246"/>
              <a:gd name="connsiteY21" fmla="*/ 2134825 h 2161962"/>
              <a:gd name="connsiteX22" fmla="*/ 568178 w 2183246"/>
              <a:gd name="connsiteY22" fmla="*/ 2073321 h 2161962"/>
              <a:gd name="connsiteX23" fmla="*/ 165738 w 2183246"/>
              <a:gd name="connsiteY23" fmla="*/ 1837228 h 2161962"/>
              <a:gd name="connsiteX24" fmla="*/ 29763 w 2183246"/>
              <a:gd name="connsiteY24" fmla="*/ 1760564 h 2161962"/>
              <a:gd name="connsiteX25" fmla="*/ 1338 w 2183246"/>
              <a:gd name="connsiteY25" fmla="*/ 1657877 h 216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183246" h="2161962">
                <a:moveTo>
                  <a:pt x="1338" y="1657877"/>
                </a:moveTo>
                <a:cubicBezTo>
                  <a:pt x="803" y="1632323"/>
                  <a:pt x="2676" y="1606232"/>
                  <a:pt x="2609" y="1580074"/>
                </a:cubicBezTo>
                <a:cubicBezTo>
                  <a:pt x="2542" y="1503076"/>
                  <a:pt x="2408" y="1426010"/>
                  <a:pt x="2341" y="1349011"/>
                </a:cubicBezTo>
                <a:cubicBezTo>
                  <a:pt x="2140" y="1194947"/>
                  <a:pt x="1940" y="1040950"/>
                  <a:pt x="1806" y="886886"/>
                </a:cubicBezTo>
                <a:cubicBezTo>
                  <a:pt x="1739" y="836046"/>
                  <a:pt x="1672" y="785205"/>
                  <a:pt x="1605" y="734365"/>
                </a:cubicBezTo>
                <a:cubicBezTo>
                  <a:pt x="1472" y="612831"/>
                  <a:pt x="1338" y="491229"/>
                  <a:pt x="1204" y="369628"/>
                </a:cubicBezTo>
                <a:cubicBezTo>
                  <a:pt x="1137" y="308056"/>
                  <a:pt x="1070" y="246484"/>
                  <a:pt x="937" y="184912"/>
                </a:cubicBezTo>
                <a:cubicBezTo>
                  <a:pt x="937" y="135346"/>
                  <a:pt x="-7625" y="81957"/>
                  <a:pt x="27021" y="41043"/>
                </a:cubicBezTo>
                <a:cubicBezTo>
                  <a:pt x="83739" y="-26096"/>
                  <a:pt x="202993" y="7037"/>
                  <a:pt x="278772" y="16897"/>
                </a:cubicBezTo>
                <a:cubicBezTo>
                  <a:pt x="379232" y="29976"/>
                  <a:pt x="478888" y="48756"/>
                  <a:pt x="577275" y="73103"/>
                </a:cubicBezTo>
                <a:cubicBezTo>
                  <a:pt x="818391" y="132797"/>
                  <a:pt x="1051080" y="226027"/>
                  <a:pt x="1266646" y="349708"/>
                </a:cubicBezTo>
                <a:cubicBezTo>
                  <a:pt x="1482882" y="473791"/>
                  <a:pt x="1681460" y="628391"/>
                  <a:pt x="1855358" y="807339"/>
                </a:cubicBezTo>
                <a:cubicBezTo>
                  <a:pt x="1921439" y="875350"/>
                  <a:pt x="1983908" y="946849"/>
                  <a:pt x="2042499" y="1021499"/>
                </a:cubicBezTo>
                <a:cubicBezTo>
                  <a:pt x="2066242" y="1051749"/>
                  <a:pt x="2089317" y="1082535"/>
                  <a:pt x="2111724" y="1113790"/>
                </a:cubicBezTo>
                <a:cubicBezTo>
                  <a:pt x="2137273" y="1149473"/>
                  <a:pt x="2168040" y="1184484"/>
                  <a:pt x="2178674" y="1228014"/>
                </a:cubicBezTo>
                <a:cubicBezTo>
                  <a:pt x="2187235" y="1263092"/>
                  <a:pt x="2184293" y="1301525"/>
                  <a:pt x="2165431" y="1332914"/>
                </a:cubicBezTo>
                <a:cubicBezTo>
                  <a:pt x="2143895" y="1368664"/>
                  <a:pt x="2106841" y="1390261"/>
                  <a:pt x="2070122" y="1407364"/>
                </a:cubicBezTo>
                <a:cubicBezTo>
                  <a:pt x="2029122" y="1426479"/>
                  <a:pt x="1990797" y="1451095"/>
                  <a:pt x="1951604" y="1474033"/>
                </a:cubicBezTo>
                <a:cubicBezTo>
                  <a:pt x="1885188" y="1512801"/>
                  <a:pt x="1818839" y="1551568"/>
                  <a:pt x="1752424" y="1590336"/>
                </a:cubicBezTo>
                <a:cubicBezTo>
                  <a:pt x="1619659" y="1667871"/>
                  <a:pt x="1486895" y="1745406"/>
                  <a:pt x="1354063" y="1822941"/>
                </a:cubicBezTo>
                <a:cubicBezTo>
                  <a:pt x="1223974" y="1898934"/>
                  <a:pt x="1093818" y="1974926"/>
                  <a:pt x="963729" y="2050919"/>
                </a:cubicBezTo>
                <a:cubicBezTo>
                  <a:pt x="868152" y="2106723"/>
                  <a:pt x="744819" y="2211623"/>
                  <a:pt x="631852" y="2134825"/>
                </a:cubicBezTo>
                <a:cubicBezTo>
                  <a:pt x="607372" y="2118192"/>
                  <a:pt x="588244" y="2095052"/>
                  <a:pt x="568178" y="2073321"/>
                </a:cubicBezTo>
                <a:cubicBezTo>
                  <a:pt x="460964" y="1957152"/>
                  <a:pt x="318835" y="1875123"/>
                  <a:pt x="165738" y="1837228"/>
                </a:cubicBezTo>
                <a:cubicBezTo>
                  <a:pt x="111362" y="1823746"/>
                  <a:pt x="63406" y="1809661"/>
                  <a:pt x="29763" y="1760564"/>
                </a:cubicBezTo>
                <a:cubicBezTo>
                  <a:pt x="7558" y="1728303"/>
                  <a:pt x="2074" y="1693627"/>
                  <a:pt x="1338" y="1657877"/>
                </a:cubicBezTo>
                <a:close/>
              </a:path>
            </a:pathLst>
          </a:custGeom>
          <a:solidFill>
            <a:schemeClr val="accent6">
              <a:lumMod val="90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D496039-E723-B334-06C2-4B73FF77CE7A}"/>
              </a:ext>
            </a:extLst>
          </p:cNvPr>
          <p:cNvSpPr/>
          <p:nvPr/>
        </p:nvSpPr>
        <p:spPr>
          <a:xfrm flipH="1" flipV="1">
            <a:off x="2078019" y="3740428"/>
            <a:ext cx="2027320" cy="1224231"/>
          </a:xfrm>
          <a:custGeom>
            <a:avLst/>
            <a:gdLst>
              <a:gd name="connsiteX0" fmla="*/ 3527 w 2186984"/>
              <a:gd name="connsiteY0" fmla="*/ 420057 h 1515676"/>
              <a:gd name="connsiteX1" fmla="*/ 2390 w 2186984"/>
              <a:gd name="connsiteY1" fmla="*/ 127892 h 1515676"/>
              <a:gd name="connsiteX2" fmla="*/ 29277 w 2186984"/>
              <a:gd name="connsiteY2" fmla="*/ 42979 h 1515676"/>
              <a:gd name="connsiteX3" fmla="*/ 129870 w 2186984"/>
              <a:gd name="connsiteY3" fmla="*/ 120 h 1515676"/>
              <a:gd name="connsiteX4" fmla="*/ 1235795 w 2186984"/>
              <a:gd name="connsiteY4" fmla="*/ 332998 h 1515676"/>
              <a:gd name="connsiteX5" fmla="*/ 2136854 w 2186984"/>
              <a:gd name="connsiteY5" fmla="*/ 1146781 h 1515676"/>
              <a:gd name="connsiteX6" fmla="*/ 2181800 w 2186984"/>
              <a:gd name="connsiteY6" fmla="*/ 1301985 h 1515676"/>
              <a:gd name="connsiteX7" fmla="*/ 2136854 w 2186984"/>
              <a:gd name="connsiteY7" fmla="*/ 1370734 h 1515676"/>
              <a:gd name="connsiteX8" fmla="*/ 1885772 w 2186984"/>
              <a:gd name="connsiteY8" fmla="*/ 1515676 h 1515676"/>
              <a:gd name="connsiteX9" fmla="*/ 1780028 w 2186984"/>
              <a:gd name="connsiteY9" fmla="*/ 1384081 h 1515676"/>
              <a:gd name="connsiteX10" fmla="*/ 1604258 w 2186984"/>
              <a:gd name="connsiteY10" fmla="*/ 1042149 h 1515676"/>
              <a:gd name="connsiteX11" fmla="*/ 1506875 w 2186984"/>
              <a:gd name="connsiteY11" fmla="*/ 682040 h 1515676"/>
              <a:gd name="connsiteX12" fmla="*/ 1474369 w 2186984"/>
              <a:gd name="connsiteY12" fmla="*/ 639986 h 1515676"/>
              <a:gd name="connsiteX13" fmla="*/ 1255525 w 2186984"/>
              <a:gd name="connsiteY13" fmla="*/ 475392 h 1515676"/>
              <a:gd name="connsiteX14" fmla="*/ 1015546 w 2186984"/>
              <a:gd name="connsiteY14" fmla="*/ 351376 h 1515676"/>
              <a:gd name="connsiteX15" fmla="*/ 819041 w 2186984"/>
              <a:gd name="connsiteY15" fmla="*/ 336687 h 1515676"/>
              <a:gd name="connsiteX16" fmla="*/ 642067 w 2186984"/>
              <a:gd name="connsiteY16" fmla="*/ 396716 h 1515676"/>
              <a:gd name="connsiteX17" fmla="*/ 384965 w 2186984"/>
              <a:gd name="connsiteY17" fmla="*/ 447020 h 1515676"/>
              <a:gd name="connsiteX18" fmla="*/ 3527 w 2186984"/>
              <a:gd name="connsiteY18" fmla="*/ 420057 h 151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186984" h="1515676">
                <a:moveTo>
                  <a:pt x="3527" y="420057"/>
                </a:moveTo>
                <a:cubicBezTo>
                  <a:pt x="1253" y="363717"/>
                  <a:pt x="-2493" y="245737"/>
                  <a:pt x="2390" y="127892"/>
                </a:cubicBezTo>
                <a:cubicBezTo>
                  <a:pt x="3259" y="106295"/>
                  <a:pt x="5533" y="71619"/>
                  <a:pt x="29277" y="42979"/>
                </a:cubicBezTo>
                <a:cubicBezTo>
                  <a:pt x="66933" y="-2496"/>
                  <a:pt x="123583" y="-215"/>
                  <a:pt x="129870" y="120"/>
                </a:cubicBezTo>
                <a:cubicBezTo>
                  <a:pt x="365034" y="18230"/>
                  <a:pt x="784128" y="81478"/>
                  <a:pt x="1235795" y="332998"/>
                </a:cubicBezTo>
                <a:cubicBezTo>
                  <a:pt x="1715753" y="600279"/>
                  <a:pt x="1999407" y="950327"/>
                  <a:pt x="2136854" y="1146781"/>
                </a:cubicBezTo>
                <a:cubicBezTo>
                  <a:pt x="2140599" y="1150671"/>
                  <a:pt x="2205476" y="1220091"/>
                  <a:pt x="2181800" y="1301985"/>
                </a:cubicBezTo>
                <a:cubicBezTo>
                  <a:pt x="2171700" y="1336997"/>
                  <a:pt x="2149695" y="1359600"/>
                  <a:pt x="2136854" y="1370734"/>
                </a:cubicBezTo>
                <a:cubicBezTo>
                  <a:pt x="2053182" y="1419026"/>
                  <a:pt x="1969443" y="1467384"/>
                  <a:pt x="1885772" y="1515676"/>
                </a:cubicBezTo>
                <a:cubicBezTo>
                  <a:pt x="1854738" y="1481268"/>
                  <a:pt x="1818085" y="1437403"/>
                  <a:pt x="1780028" y="1384081"/>
                </a:cubicBezTo>
                <a:cubicBezTo>
                  <a:pt x="1705386" y="1279516"/>
                  <a:pt x="1640910" y="1166031"/>
                  <a:pt x="1604258" y="1042149"/>
                </a:cubicBezTo>
                <a:cubicBezTo>
                  <a:pt x="1569277" y="924035"/>
                  <a:pt x="1574093" y="789221"/>
                  <a:pt x="1506875" y="682040"/>
                </a:cubicBezTo>
                <a:cubicBezTo>
                  <a:pt x="1497444" y="667016"/>
                  <a:pt x="1486609" y="652864"/>
                  <a:pt x="1474369" y="639986"/>
                </a:cubicBezTo>
                <a:cubicBezTo>
                  <a:pt x="1412368" y="574457"/>
                  <a:pt x="1330235" y="524958"/>
                  <a:pt x="1255525" y="475392"/>
                </a:cubicBezTo>
                <a:cubicBezTo>
                  <a:pt x="1180415" y="425557"/>
                  <a:pt x="1101693" y="379210"/>
                  <a:pt x="1015546" y="351376"/>
                </a:cubicBezTo>
                <a:cubicBezTo>
                  <a:pt x="952006" y="330852"/>
                  <a:pt x="884922" y="325687"/>
                  <a:pt x="819041" y="336687"/>
                </a:cubicBezTo>
                <a:cubicBezTo>
                  <a:pt x="755836" y="347217"/>
                  <a:pt x="701727" y="375857"/>
                  <a:pt x="642067" y="396716"/>
                </a:cubicBezTo>
                <a:cubicBezTo>
                  <a:pt x="559131" y="425691"/>
                  <a:pt x="472516" y="441386"/>
                  <a:pt x="384965" y="447020"/>
                </a:cubicBezTo>
                <a:cubicBezTo>
                  <a:pt x="257418" y="455002"/>
                  <a:pt x="129001" y="442862"/>
                  <a:pt x="3527" y="42005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15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C48192-63D3-B7E2-CC36-13BEDB58C3D5}"/>
              </a:ext>
            </a:extLst>
          </p:cNvPr>
          <p:cNvSpPr/>
          <p:nvPr/>
        </p:nvSpPr>
        <p:spPr>
          <a:xfrm flipV="1">
            <a:off x="4378467" y="3241939"/>
            <a:ext cx="2023855" cy="1746244"/>
          </a:xfrm>
          <a:custGeom>
            <a:avLst/>
            <a:gdLst>
              <a:gd name="connsiteX0" fmla="*/ 1338 w 2183246"/>
              <a:gd name="connsiteY0" fmla="*/ 1657877 h 2161962"/>
              <a:gd name="connsiteX1" fmla="*/ 2609 w 2183246"/>
              <a:gd name="connsiteY1" fmla="*/ 1580074 h 2161962"/>
              <a:gd name="connsiteX2" fmla="*/ 2341 w 2183246"/>
              <a:gd name="connsiteY2" fmla="*/ 1349011 h 2161962"/>
              <a:gd name="connsiteX3" fmla="*/ 1806 w 2183246"/>
              <a:gd name="connsiteY3" fmla="*/ 886886 h 2161962"/>
              <a:gd name="connsiteX4" fmla="*/ 1605 w 2183246"/>
              <a:gd name="connsiteY4" fmla="*/ 734365 h 2161962"/>
              <a:gd name="connsiteX5" fmla="*/ 1204 w 2183246"/>
              <a:gd name="connsiteY5" fmla="*/ 369628 h 2161962"/>
              <a:gd name="connsiteX6" fmla="*/ 937 w 2183246"/>
              <a:gd name="connsiteY6" fmla="*/ 184912 h 2161962"/>
              <a:gd name="connsiteX7" fmla="*/ 27021 w 2183246"/>
              <a:gd name="connsiteY7" fmla="*/ 41043 h 2161962"/>
              <a:gd name="connsiteX8" fmla="*/ 278772 w 2183246"/>
              <a:gd name="connsiteY8" fmla="*/ 16897 h 2161962"/>
              <a:gd name="connsiteX9" fmla="*/ 577275 w 2183246"/>
              <a:gd name="connsiteY9" fmla="*/ 73103 h 2161962"/>
              <a:gd name="connsiteX10" fmla="*/ 1266646 w 2183246"/>
              <a:gd name="connsiteY10" fmla="*/ 349708 h 2161962"/>
              <a:gd name="connsiteX11" fmla="*/ 1855358 w 2183246"/>
              <a:gd name="connsiteY11" fmla="*/ 807339 h 2161962"/>
              <a:gd name="connsiteX12" fmla="*/ 2042499 w 2183246"/>
              <a:gd name="connsiteY12" fmla="*/ 1021499 h 2161962"/>
              <a:gd name="connsiteX13" fmla="*/ 2111724 w 2183246"/>
              <a:gd name="connsiteY13" fmla="*/ 1113790 h 2161962"/>
              <a:gd name="connsiteX14" fmla="*/ 2178674 w 2183246"/>
              <a:gd name="connsiteY14" fmla="*/ 1228014 h 2161962"/>
              <a:gd name="connsiteX15" fmla="*/ 2165431 w 2183246"/>
              <a:gd name="connsiteY15" fmla="*/ 1332914 h 2161962"/>
              <a:gd name="connsiteX16" fmla="*/ 2070122 w 2183246"/>
              <a:gd name="connsiteY16" fmla="*/ 1407364 h 2161962"/>
              <a:gd name="connsiteX17" fmla="*/ 1951604 w 2183246"/>
              <a:gd name="connsiteY17" fmla="*/ 1474033 h 2161962"/>
              <a:gd name="connsiteX18" fmla="*/ 1752424 w 2183246"/>
              <a:gd name="connsiteY18" fmla="*/ 1590336 h 2161962"/>
              <a:gd name="connsiteX19" fmla="*/ 1354063 w 2183246"/>
              <a:gd name="connsiteY19" fmla="*/ 1822941 h 2161962"/>
              <a:gd name="connsiteX20" fmla="*/ 963729 w 2183246"/>
              <a:gd name="connsiteY20" fmla="*/ 2050919 h 2161962"/>
              <a:gd name="connsiteX21" fmla="*/ 631852 w 2183246"/>
              <a:gd name="connsiteY21" fmla="*/ 2134825 h 2161962"/>
              <a:gd name="connsiteX22" fmla="*/ 568178 w 2183246"/>
              <a:gd name="connsiteY22" fmla="*/ 2073321 h 2161962"/>
              <a:gd name="connsiteX23" fmla="*/ 165738 w 2183246"/>
              <a:gd name="connsiteY23" fmla="*/ 1837228 h 2161962"/>
              <a:gd name="connsiteX24" fmla="*/ 29763 w 2183246"/>
              <a:gd name="connsiteY24" fmla="*/ 1760564 h 2161962"/>
              <a:gd name="connsiteX25" fmla="*/ 1338 w 2183246"/>
              <a:gd name="connsiteY25" fmla="*/ 1657877 h 216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183246" h="2161962">
                <a:moveTo>
                  <a:pt x="1338" y="1657877"/>
                </a:moveTo>
                <a:cubicBezTo>
                  <a:pt x="803" y="1632323"/>
                  <a:pt x="2676" y="1606232"/>
                  <a:pt x="2609" y="1580074"/>
                </a:cubicBezTo>
                <a:cubicBezTo>
                  <a:pt x="2542" y="1503076"/>
                  <a:pt x="2408" y="1426010"/>
                  <a:pt x="2341" y="1349011"/>
                </a:cubicBezTo>
                <a:cubicBezTo>
                  <a:pt x="2140" y="1194947"/>
                  <a:pt x="1940" y="1040950"/>
                  <a:pt x="1806" y="886886"/>
                </a:cubicBezTo>
                <a:cubicBezTo>
                  <a:pt x="1739" y="836046"/>
                  <a:pt x="1672" y="785205"/>
                  <a:pt x="1605" y="734365"/>
                </a:cubicBezTo>
                <a:cubicBezTo>
                  <a:pt x="1472" y="612831"/>
                  <a:pt x="1338" y="491229"/>
                  <a:pt x="1204" y="369628"/>
                </a:cubicBezTo>
                <a:cubicBezTo>
                  <a:pt x="1137" y="308056"/>
                  <a:pt x="1070" y="246484"/>
                  <a:pt x="937" y="184912"/>
                </a:cubicBezTo>
                <a:cubicBezTo>
                  <a:pt x="937" y="135346"/>
                  <a:pt x="-7625" y="81957"/>
                  <a:pt x="27021" y="41043"/>
                </a:cubicBezTo>
                <a:cubicBezTo>
                  <a:pt x="83739" y="-26096"/>
                  <a:pt x="202993" y="7037"/>
                  <a:pt x="278772" y="16897"/>
                </a:cubicBezTo>
                <a:cubicBezTo>
                  <a:pt x="379232" y="29976"/>
                  <a:pt x="478888" y="48756"/>
                  <a:pt x="577275" y="73103"/>
                </a:cubicBezTo>
                <a:cubicBezTo>
                  <a:pt x="818391" y="132797"/>
                  <a:pt x="1051080" y="226027"/>
                  <a:pt x="1266646" y="349708"/>
                </a:cubicBezTo>
                <a:cubicBezTo>
                  <a:pt x="1482882" y="473791"/>
                  <a:pt x="1681460" y="628391"/>
                  <a:pt x="1855358" y="807339"/>
                </a:cubicBezTo>
                <a:cubicBezTo>
                  <a:pt x="1921439" y="875350"/>
                  <a:pt x="1983908" y="946849"/>
                  <a:pt x="2042499" y="1021499"/>
                </a:cubicBezTo>
                <a:cubicBezTo>
                  <a:pt x="2066242" y="1051749"/>
                  <a:pt x="2089317" y="1082535"/>
                  <a:pt x="2111724" y="1113790"/>
                </a:cubicBezTo>
                <a:cubicBezTo>
                  <a:pt x="2137273" y="1149473"/>
                  <a:pt x="2168040" y="1184484"/>
                  <a:pt x="2178674" y="1228014"/>
                </a:cubicBezTo>
                <a:cubicBezTo>
                  <a:pt x="2187235" y="1263092"/>
                  <a:pt x="2184293" y="1301525"/>
                  <a:pt x="2165431" y="1332914"/>
                </a:cubicBezTo>
                <a:cubicBezTo>
                  <a:pt x="2143895" y="1368664"/>
                  <a:pt x="2106841" y="1390261"/>
                  <a:pt x="2070122" y="1407364"/>
                </a:cubicBezTo>
                <a:cubicBezTo>
                  <a:pt x="2029122" y="1426479"/>
                  <a:pt x="1990797" y="1451095"/>
                  <a:pt x="1951604" y="1474033"/>
                </a:cubicBezTo>
                <a:cubicBezTo>
                  <a:pt x="1885188" y="1512801"/>
                  <a:pt x="1818839" y="1551568"/>
                  <a:pt x="1752424" y="1590336"/>
                </a:cubicBezTo>
                <a:cubicBezTo>
                  <a:pt x="1619659" y="1667871"/>
                  <a:pt x="1486895" y="1745406"/>
                  <a:pt x="1354063" y="1822941"/>
                </a:cubicBezTo>
                <a:cubicBezTo>
                  <a:pt x="1223974" y="1898934"/>
                  <a:pt x="1093818" y="1974926"/>
                  <a:pt x="963729" y="2050919"/>
                </a:cubicBezTo>
                <a:cubicBezTo>
                  <a:pt x="868152" y="2106723"/>
                  <a:pt x="744819" y="2211623"/>
                  <a:pt x="631852" y="2134825"/>
                </a:cubicBezTo>
                <a:cubicBezTo>
                  <a:pt x="607372" y="2118192"/>
                  <a:pt x="588244" y="2095052"/>
                  <a:pt x="568178" y="2073321"/>
                </a:cubicBezTo>
                <a:cubicBezTo>
                  <a:pt x="460964" y="1957152"/>
                  <a:pt x="318835" y="1875123"/>
                  <a:pt x="165738" y="1837228"/>
                </a:cubicBezTo>
                <a:cubicBezTo>
                  <a:pt x="111362" y="1823746"/>
                  <a:pt x="63406" y="1809661"/>
                  <a:pt x="29763" y="1760564"/>
                </a:cubicBezTo>
                <a:cubicBezTo>
                  <a:pt x="7558" y="1728303"/>
                  <a:pt x="2074" y="1693627"/>
                  <a:pt x="1338" y="1657877"/>
                </a:cubicBezTo>
                <a:close/>
              </a:path>
            </a:pathLst>
          </a:custGeom>
          <a:solidFill>
            <a:schemeClr val="accent6">
              <a:lumMod val="90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6CCD0EB-89C9-EE77-6104-55DF5FE05297}"/>
              </a:ext>
            </a:extLst>
          </p:cNvPr>
          <p:cNvSpPr/>
          <p:nvPr/>
        </p:nvSpPr>
        <p:spPr>
          <a:xfrm flipV="1">
            <a:off x="4376201" y="3765831"/>
            <a:ext cx="2027320" cy="1224231"/>
          </a:xfrm>
          <a:custGeom>
            <a:avLst/>
            <a:gdLst>
              <a:gd name="connsiteX0" fmla="*/ 3527 w 2186984"/>
              <a:gd name="connsiteY0" fmla="*/ 420057 h 1515676"/>
              <a:gd name="connsiteX1" fmla="*/ 2390 w 2186984"/>
              <a:gd name="connsiteY1" fmla="*/ 127892 h 1515676"/>
              <a:gd name="connsiteX2" fmla="*/ 29277 w 2186984"/>
              <a:gd name="connsiteY2" fmla="*/ 42979 h 1515676"/>
              <a:gd name="connsiteX3" fmla="*/ 129870 w 2186984"/>
              <a:gd name="connsiteY3" fmla="*/ 120 h 1515676"/>
              <a:gd name="connsiteX4" fmla="*/ 1235795 w 2186984"/>
              <a:gd name="connsiteY4" fmla="*/ 332998 h 1515676"/>
              <a:gd name="connsiteX5" fmla="*/ 2136854 w 2186984"/>
              <a:gd name="connsiteY5" fmla="*/ 1146781 h 1515676"/>
              <a:gd name="connsiteX6" fmla="*/ 2181800 w 2186984"/>
              <a:gd name="connsiteY6" fmla="*/ 1301985 h 1515676"/>
              <a:gd name="connsiteX7" fmla="*/ 2136854 w 2186984"/>
              <a:gd name="connsiteY7" fmla="*/ 1370734 h 1515676"/>
              <a:gd name="connsiteX8" fmla="*/ 1885772 w 2186984"/>
              <a:gd name="connsiteY8" fmla="*/ 1515676 h 1515676"/>
              <a:gd name="connsiteX9" fmla="*/ 1780028 w 2186984"/>
              <a:gd name="connsiteY9" fmla="*/ 1384081 h 1515676"/>
              <a:gd name="connsiteX10" fmla="*/ 1604258 w 2186984"/>
              <a:gd name="connsiteY10" fmla="*/ 1042149 h 1515676"/>
              <a:gd name="connsiteX11" fmla="*/ 1506875 w 2186984"/>
              <a:gd name="connsiteY11" fmla="*/ 682040 h 1515676"/>
              <a:gd name="connsiteX12" fmla="*/ 1474369 w 2186984"/>
              <a:gd name="connsiteY12" fmla="*/ 639986 h 1515676"/>
              <a:gd name="connsiteX13" fmla="*/ 1255525 w 2186984"/>
              <a:gd name="connsiteY13" fmla="*/ 475392 h 1515676"/>
              <a:gd name="connsiteX14" fmla="*/ 1015546 w 2186984"/>
              <a:gd name="connsiteY14" fmla="*/ 351376 h 1515676"/>
              <a:gd name="connsiteX15" fmla="*/ 819041 w 2186984"/>
              <a:gd name="connsiteY15" fmla="*/ 336687 h 1515676"/>
              <a:gd name="connsiteX16" fmla="*/ 642067 w 2186984"/>
              <a:gd name="connsiteY16" fmla="*/ 396716 h 1515676"/>
              <a:gd name="connsiteX17" fmla="*/ 384965 w 2186984"/>
              <a:gd name="connsiteY17" fmla="*/ 447020 h 1515676"/>
              <a:gd name="connsiteX18" fmla="*/ 3527 w 2186984"/>
              <a:gd name="connsiteY18" fmla="*/ 420057 h 151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186984" h="1515676">
                <a:moveTo>
                  <a:pt x="3527" y="420057"/>
                </a:moveTo>
                <a:cubicBezTo>
                  <a:pt x="1253" y="363717"/>
                  <a:pt x="-2493" y="245737"/>
                  <a:pt x="2390" y="127892"/>
                </a:cubicBezTo>
                <a:cubicBezTo>
                  <a:pt x="3259" y="106295"/>
                  <a:pt x="5533" y="71619"/>
                  <a:pt x="29277" y="42979"/>
                </a:cubicBezTo>
                <a:cubicBezTo>
                  <a:pt x="66933" y="-2496"/>
                  <a:pt x="123583" y="-215"/>
                  <a:pt x="129870" y="120"/>
                </a:cubicBezTo>
                <a:cubicBezTo>
                  <a:pt x="365034" y="18230"/>
                  <a:pt x="784128" y="81478"/>
                  <a:pt x="1235795" y="332998"/>
                </a:cubicBezTo>
                <a:cubicBezTo>
                  <a:pt x="1715753" y="600279"/>
                  <a:pt x="1999407" y="950327"/>
                  <a:pt x="2136854" y="1146781"/>
                </a:cubicBezTo>
                <a:cubicBezTo>
                  <a:pt x="2140599" y="1150671"/>
                  <a:pt x="2205476" y="1220091"/>
                  <a:pt x="2181800" y="1301985"/>
                </a:cubicBezTo>
                <a:cubicBezTo>
                  <a:pt x="2171700" y="1336997"/>
                  <a:pt x="2149695" y="1359600"/>
                  <a:pt x="2136854" y="1370734"/>
                </a:cubicBezTo>
                <a:cubicBezTo>
                  <a:pt x="2053182" y="1419026"/>
                  <a:pt x="1969443" y="1467384"/>
                  <a:pt x="1885772" y="1515676"/>
                </a:cubicBezTo>
                <a:cubicBezTo>
                  <a:pt x="1854738" y="1481268"/>
                  <a:pt x="1818085" y="1437403"/>
                  <a:pt x="1780028" y="1384081"/>
                </a:cubicBezTo>
                <a:cubicBezTo>
                  <a:pt x="1705386" y="1279516"/>
                  <a:pt x="1640910" y="1166031"/>
                  <a:pt x="1604258" y="1042149"/>
                </a:cubicBezTo>
                <a:cubicBezTo>
                  <a:pt x="1569277" y="924035"/>
                  <a:pt x="1574093" y="789221"/>
                  <a:pt x="1506875" y="682040"/>
                </a:cubicBezTo>
                <a:cubicBezTo>
                  <a:pt x="1497444" y="667016"/>
                  <a:pt x="1486609" y="652864"/>
                  <a:pt x="1474369" y="639986"/>
                </a:cubicBezTo>
                <a:cubicBezTo>
                  <a:pt x="1412368" y="574457"/>
                  <a:pt x="1330235" y="524958"/>
                  <a:pt x="1255525" y="475392"/>
                </a:cubicBezTo>
                <a:cubicBezTo>
                  <a:pt x="1180415" y="425557"/>
                  <a:pt x="1101693" y="379210"/>
                  <a:pt x="1015546" y="351376"/>
                </a:cubicBezTo>
                <a:cubicBezTo>
                  <a:pt x="952006" y="330852"/>
                  <a:pt x="884922" y="325687"/>
                  <a:pt x="819041" y="336687"/>
                </a:cubicBezTo>
                <a:cubicBezTo>
                  <a:pt x="755836" y="347217"/>
                  <a:pt x="701727" y="375857"/>
                  <a:pt x="642067" y="396716"/>
                </a:cubicBezTo>
                <a:cubicBezTo>
                  <a:pt x="559131" y="425691"/>
                  <a:pt x="472516" y="441386"/>
                  <a:pt x="384965" y="447020"/>
                </a:cubicBezTo>
                <a:cubicBezTo>
                  <a:pt x="257418" y="455002"/>
                  <a:pt x="129001" y="442862"/>
                  <a:pt x="3527" y="42005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15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C3F036A-F4F7-BD9D-2E95-12F1C5E48970}"/>
              </a:ext>
            </a:extLst>
          </p:cNvPr>
          <p:cNvSpPr/>
          <p:nvPr/>
        </p:nvSpPr>
        <p:spPr>
          <a:xfrm flipH="1">
            <a:off x="1618444" y="1533797"/>
            <a:ext cx="1731778" cy="2018070"/>
          </a:xfrm>
          <a:custGeom>
            <a:avLst/>
            <a:gdLst>
              <a:gd name="connsiteX0" fmla="*/ 78665 w 1868167"/>
              <a:gd name="connsiteY0" fmla="*/ 790970 h 2498499"/>
              <a:gd name="connsiteX1" fmla="*/ 89968 w 1868167"/>
              <a:gd name="connsiteY1" fmla="*/ 783659 h 2498499"/>
              <a:gd name="connsiteX2" fmla="*/ 282995 w 1868167"/>
              <a:gd name="connsiteY2" fmla="*/ 671247 h 2498499"/>
              <a:gd name="connsiteX3" fmla="*/ 681823 w 1868167"/>
              <a:gd name="connsiteY3" fmla="*/ 439849 h 2498499"/>
              <a:gd name="connsiteX4" fmla="*/ 860938 w 1868167"/>
              <a:gd name="connsiteY4" fmla="*/ 335888 h 2498499"/>
              <a:gd name="connsiteX5" fmla="*/ 1044066 w 1868167"/>
              <a:gd name="connsiteY5" fmla="*/ 229646 h 2498499"/>
              <a:gd name="connsiteX6" fmla="*/ 1392999 w 1868167"/>
              <a:gd name="connsiteY6" fmla="*/ 25948 h 2498499"/>
              <a:gd name="connsiteX7" fmla="*/ 1488241 w 1868167"/>
              <a:gd name="connsiteY7" fmla="*/ 729 h 2498499"/>
              <a:gd name="connsiteX8" fmla="*/ 1653712 w 1868167"/>
              <a:gd name="connsiteY8" fmla="*/ 212676 h 2498499"/>
              <a:gd name="connsiteX9" fmla="*/ 1755509 w 1868167"/>
              <a:gd name="connsiteY9" fmla="*/ 498134 h 2498499"/>
              <a:gd name="connsiteX10" fmla="*/ 1865935 w 1868167"/>
              <a:gd name="connsiteY10" fmla="*/ 1163890 h 2498499"/>
              <a:gd name="connsiteX11" fmla="*/ 1786677 w 1868167"/>
              <a:gd name="connsiteY11" fmla="*/ 1937363 h 2498499"/>
              <a:gd name="connsiteX12" fmla="*/ 1698658 w 1868167"/>
              <a:gd name="connsiteY12" fmla="*/ 2223961 h 2498499"/>
              <a:gd name="connsiteX13" fmla="*/ 1653712 w 1868167"/>
              <a:gd name="connsiteY13" fmla="*/ 2338453 h 2498499"/>
              <a:gd name="connsiteX14" fmla="*/ 1598867 w 1868167"/>
              <a:gd name="connsiteY14" fmla="*/ 2450865 h 2498499"/>
              <a:gd name="connsiteX15" fmla="*/ 1532519 w 1868167"/>
              <a:gd name="connsiteY15" fmla="*/ 2493858 h 2498499"/>
              <a:gd name="connsiteX16" fmla="*/ 1365577 w 1868167"/>
              <a:gd name="connsiteY16" fmla="*/ 2442682 h 2498499"/>
              <a:gd name="connsiteX17" fmla="*/ 1166597 w 1868167"/>
              <a:gd name="connsiteY17" fmla="*/ 2326648 h 2498499"/>
              <a:gd name="connsiteX18" fmla="*/ 768638 w 1868167"/>
              <a:gd name="connsiteY18" fmla="*/ 2094579 h 2498499"/>
              <a:gd name="connsiteX19" fmla="*/ 633332 w 1868167"/>
              <a:gd name="connsiteY19" fmla="*/ 2015703 h 2498499"/>
              <a:gd name="connsiteX20" fmla="*/ 259519 w 1868167"/>
              <a:gd name="connsiteY20" fmla="*/ 1797719 h 2498499"/>
              <a:gd name="connsiteX21" fmla="*/ 88162 w 1868167"/>
              <a:gd name="connsiteY21" fmla="*/ 1698385 h 2498499"/>
              <a:gd name="connsiteX22" fmla="*/ 143 w 1868167"/>
              <a:gd name="connsiteY22" fmla="*/ 1568199 h 2498499"/>
              <a:gd name="connsiteX23" fmla="*/ 18937 w 1868167"/>
              <a:gd name="connsiteY23" fmla="*/ 1473359 h 2498499"/>
              <a:gd name="connsiteX24" fmla="*/ 50841 w 1868167"/>
              <a:gd name="connsiteY24" fmla="*/ 1191188 h 2498499"/>
              <a:gd name="connsiteX25" fmla="*/ 32047 w 1868167"/>
              <a:gd name="connsiteY25" fmla="*/ 1058185 h 2498499"/>
              <a:gd name="connsiteX26" fmla="*/ 3822 w 1868167"/>
              <a:gd name="connsiteY26" fmla="*/ 916998 h 2498499"/>
              <a:gd name="connsiteX27" fmla="*/ 78665 w 1868167"/>
              <a:gd name="connsiteY27" fmla="*/ 790970 h 2498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868167" h="2498499">
                <a:moveTo>
                  <a:pt x="78665" y="790970"/>
                </a:moveTo>
                <a:cubicBezTo>
                  <a:pt x="82343" y="788421"/>
                  <a:pt x="86156" y="786007"/>
                  <a:pt x="89968" y="783659"/>
                </a:cubicBezTo>
                <a:cubicBezTo>
                  <a:pt x="153708" y="745227"/>
                  <a:pt x="218586" y="708606"/>
                  <a:pt x="282995" y="671247"/>
                </a:cubicBezTo>
                <a:cubicBezTo>
                  <a:pt x="415960" y="594114"/>
                  <a:pt x="548858" y="516982"/>
                  <a:pt x="681823" y="439849"/>
                </a:cubicBezTo>
                <a:cubicBezTo>
                  <a:pt x="735665" y="399337"/>
                  <a:pt x="802682" y="369759"/>
                  <a:pt x="860938" y="335888"/>
                </a:cubicBezTo>
                <a:cubicBezTo>
                  <a:pt x="922003" y="300474"/>
                  <a:pt x="983001" y="265060"/>
                  <a:pt x="1044066" y="229646"/>
                </a:cubicBezTo>
                <a:cubicBezTo>
                  <a:pt x="1160511" y="162104"/>
                  <a:pt x="1276019" y="92349"/>
                  <a:pt x="1392999" y="25948"/>
                </a:cubicBezTo>
                <a:cubicBezTo>
                  <a:pt x="1422093" y="9449"/>
                  <a:pt x="1455067" y="-3228"/>
                  <a:pt x="1488241" y="729"/>
                </a:cubicBezTo>
                <a:cubicBezTo>
                  <a:pt x="1585959" y="12400"/>
                  <a:pt x="1621340" y="135544"/>
                  <a:pt x="1653712" y="212676"/>
                </a:cubicBezTo>
                <a:cubicBezTo>
                  <a:pt x="1692839" y="305839"/>
                  <a:pt x="1726816" y="401215"/>
                  <a:pt x="1755509" y="498134"/>
                </a:cubicBezTo>
                <a:cubicBezTo>
                  <a:pt x="1819450" y="714374"/>
                  <a:pt x="1856771" y="938461"/>
                  <a:pt x="1865935" y="1163890"/>
                </a:cubicBezTo>
                <a:cubicBezTo>
                  <a:pt x="1876502" y="1423793"/>
                  <a:pt x="1849481" y="1684971"/>
                  <a:pt x="1786677" y="1937363"/>
                </a:cubicBezTo>
                <a:cubicBezTo>
                  <a:pt x="1762532" y="2034416"/>
                  <a:pt x="1733103" y="2130127"/>
                  <a:pt x="1698658" y="2223961"/>
                </a:cubicBezTo>
                <a:cubicBezTo>
                  <a:pt x="1684546" y="2262460"/>
                  <a:pt x="1669564" y="2300624"/>
                  <a:pt x="1653712" y="2338453"/>
                </a:cubicBezTo>
                <a:cubicBezTo>
                  <a:pt x="1638262" y="2375342"/>
                  <a:pt x="1624952" y="2420347"/>
                  <a:pt x="1598867" y="2450865"/>
                </a:cubicBezTo>
                <a:cubicBezTo>
                  <a:pt x="1581478" y="2471188"/>
                  <a:pt x="1558269" y="2486614"/>
                  <a:pt x="1532519" y="2493858"/>
                </a:cubicBezTo>
                <a:cubicBezTo>
                  <a:pt x="1467976" y="2511967"/>
                  <a:pt x="1418147" y="2473334"/>
                  <a:pt x="1365577" y="2442682"/>
                </a:cubicBezTo>
                <a:cubicBezTo>
                  <a:pt x="1299228" y="2403981"/>
                  <a:pt x="1232946" y="2365348"/>
                  <a:pt x="1166597" y="2326648"/>
                </a:cubicBezTo>
                <a:cubicBezTo>
                  <a:pt x="1033967" y="2249314"/>
                  <a:pt x="901336" y="2171913"/>
                  <a:pt x="768638" y="2094579"/>
                </a:cubicBezTo>
                <a:cubicBezTo>
                  <a:pt x="723559" y="2068287"/>
                  <a:pt x="678412" y="2041995"/>
                  <a:pt x="633332" y="2015703"/>
                </a:cubicBezTo>
                <a:cubicBezTo>
                  <a:pt x="508728" y="1943064"/>
                  <a:pt x="384123" y="1870358"/>
                  <a:pt x="259519" y="1797719"/>
                </a:cubicBezTo>
                <a:cubicBezTo>
                  <a:pt x="202667" y="1764585"/>
                  <a:pt x="143676" y="1733665"/>
                  <a:pt x="88162" y="1698385"/>
                </a:cubicBezTo>
                <a:cubicBezTo>
                  <a:pt x="42949" y="1669746"/>
                  <a:pt x="2752" y="1624137"/>
                  <a:pt x="143" y="1568199"/>
                </a:cubicBezTo>
                <a:cubicBezTo>
                  <a:pt x="-1395" y="1535870"/>
                  <a:pt x="9774" y="1504414"/>
                  <a:pt x="18937" y="1473359"/>
                </a:cubicBezTo>
                <a:cubicBezTo>
                  <a:pt x="45892" y="1382142"/>
                  <a:pt x="56593" y="1286162"/>
                  <a:pt x="50841" y="1191188"/>
                </a:cubicBezTo>
                <a:cubicBezTo>
                  <a:pt x="48166" y="1146652"/>
                  <a:pt x="42280" y="1101647"/>
                  <a:pt x="32047" y="1058185"/>
                </a:cubicBezTo>
                <a:cubicBezTo>
                  <a:pt x="21011" y="1011368"/>
                  <a:pt x="1615" y="966028"/>
                  <a:pt x="3822" y="916998"/>
                </a:cubicBezTo>
                <a:cubicBezTo>
                  <a:pt x="6296" y="863207"/>
                  <a:pt x="36260" y="820213"/>
                  <a:pt x="78665" y="790970"/>
                </a:cubicBezTo>
                <a:close/>
              </a:path>
            </a:pathLst>
          </a:custGeom>
          <a:solidFill>
            <a:schemeClr val="accent6">
              <a:lumMod val="90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0EC9A4A-AC09-8FDB-4BD3-86CAE7E1CEC0}"/>
              </a:ext>
            </a:extLst>
          </p:cNvPr>
          <p:cNvSpPr/>
          <p:nvPr/>
        </p:nvSpPr>
        <p:spPr>
          <a:xfrm flipH="1">
            <a:off x="1616467" y="1533696"/>
            <a:ext cx="645082" cy="2018051"/>
          </a:xfrm>
          <a:custGeom>
            <a:avLst/>
            <a:gdLst>
              <a:gd name="connsiteX0" fmla="*/ 0 w 695886"/>
              <a:gd name="connsiteY0" fmla="*/ 154553 h 2498476"/>
              <a:gd name="connsiteX1" fmla="*/ 235030 w 695886"/>
              <a:gd name="connsiteY1" fmla="*/ 18464 h 2498476"/>
              <a:gd name="connsiteX2" fmla="*/ 301579 w 695886"/>
              <a:gd name="connsiteY2" fmla="*/ 19 h 2498476"/>
              <a:gd name="connsiteX3" fmla="*/ 430531 w 695886"/>
              <a:gd name="connsiteY3" fmla="*/ 95194 h 2498476"/>
              <a:gd name="connsiteX4" fmla="*/ 695859 w 695886"/>
              <a:gd name="connsiteY4" fmla="*/ 1263921 h 2498476"/>
              <a:gd name="connsiteX5" fmla="*/ 457486 w 695886"/>
              <a:gd name="connsiteY5" fmla="*/ 2398174 h 2498476"/>
              <a:gd name="connsiteX6" fmla="*/ 353882 w 695886"/>
              <a:gd name="connsiteY6" fmla="*/ 2495562 h 2498476"/>
              <a:gd name="connsiteX7" fmla="*/ 255764 w 695886"/>
              <a:gd name="connsiteY7" fmla="*/ 2478996 h 2498476"/>
              <a:gd name="connsiteX8" fmla="*/ 3478 w 695886"/>
              <a:gd name="connsiteY8" fmla="*/ 2332041 h 2498476"/>
              <a:gd name="connsiteX9" fmla="*/ 61734 w 695886"/>
              <a:gd name="connsiteY9" fmla="*/ 2182538 h 2498476"/>
              <a:gd name="connsiteX10" fmla="*/ 147546 w 695886"/>
              <a:gd name="connsiteY10" fmla="*/ 2014187 h 2498476"/>
              <a:gd name="connsiteX11" fmla="*/ 322848 w 695886"/>
              <a:gd name="connsiteY11" fmla="*/ 1809752 h 2498476"/>
              <a:gd name="connsiteX12" fmla="*/ 570118 w 695886"/>
              <a:gd name="connsiteY12" fmla="*/ 1431333 h 2498476"/>
              <a:gd name="connsiteX13" fmla="*/ 510926 w 695886"/>
              <a:gd name="connsiteY13" fmla="*/ 870075 h 2498476"/>
              <a:gd name="connsiteX14" fmla="*/ 382843 w 695886"/>
              <a:gd name="connsiteY14" fmla="*/ 734724 h 2498476"/>
              <a:gd name="connsiteX15" fmla="*/ 0 w 695886"/>
              <a:gd name="connsiteY15" fmla="*/ 154553 h 2498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95886" h="2498476">
                <a:moveTo>
                  <a:pt x="0" y="154553"/>
                </a:moveTo>
                <a:cubicBezTo>
                  <a:pt x="57386" y="119206"/>
                  <a:pt x="142329" y="68298"/>
                  <a:pt x="235030" y="18464"/>
                </a:cubicBezTo>
                <a:cubicBezTo>
                  <a:pt x="250146" y="10348"/>
                  <a:pt x="272418" y="-517"/>
                  <a:pt x="301579" y="19"/>
                </a:cubicBezTo>
                <a:cubicBezTo>
                  <a:pt x="354484" y="958"/>
                  <a:pt x="404045" y="38384"/>
                  <a:pt x="430531" y="95194"/>
                </a:cubicBezTo>
                <a:cubicBezTo>
                  <a:pt x="533532" y="312909"/>
                  <a:pt x="693452" y="724597"/>
                  <a:pt x="695859" y="1263921"/>
                </a:cubicBezTo>
                <a:cubicBezTo>
                  <a:pt x="698134" y="1781314"/>
                  <a:pt x="554333" y="2180459"/>
                  <a:pt x="457486" y="2398174"/>
                </a:cubicBezTo>
                <a:cubicBezTo>
                  <a:pt x="456215" y="2402131"/>
                  <a:pt x="429461" y="2479197"/>
                  <a:pt x="353882" y="2495562"/>
                </a:cubicBezTo>
                <a:cubicBezTo>
                  <a:pt x="305325" y="2506093"/>
                  <a:pt x="266331" y="2485166"/>
                  <a:pt x="255764" y="2478996"/>
                </a:cubicBezTo>
                <a:cubicBezTo>
                  <a:pt x="171691" y="2430033"/>
                  <a:pt x="87551" y="2381071"/>
                  <a:pt x="3478" y="2332041"/>
                </a:cubicBezTo>
                <a:cubicBezTo>
                  <a:pt x="16387" y="2294011"/>
                  <a:pt x="35315" y="2242366"/>
                  <a:pt x="61734" y="2182538"/>
                </a:cubicBezTo>
                <a:cubicBezTo>
                  <a:pt x="87885" y="2123515"/>
                  <a:pt x="110225" y="2072942"/>
                  <a:pt x="147546" y="2014187"/>
                </a:cubicBezTo>
                <a:cubicBezTo>
                  <a:pt x="170152" y="1978572"/>
                  <a:pt x="226001" y="1892050"/>
                  <a:pt x="322848" y="1809752"/>
                </a:cubicBezTo>
                <a:cubicBezTo>
                  <a:pt x="453473" y="1698748"/>
                  <a:pt x="544903" y="1607464"/>
                  <a:pt x="570118" y="1431333"/>
                </a:cubicBezTo>
                <a:cubicBezTo>
                  <a:pt x="594798" y="1258958"/>
                  <a:pt x="606971" y="1024139"/>
                  <a:pt x="510926" y="870075"/>
                </a:cubicBezTo>
                <a:cubicBezTo>
                  <a:pt x="473069" y="809308"/>
                  <a:pt x="424378" y="769065"/>
                  <a:pt x="382843" y="734724"/>
                </a:cubicBezTo>
                <a:cubicBezTo>
                  <a:pt x="194967" y="579520"/>
                  <a:pt x="67753" y="390377"/>
                  <a:pt x="0" y="154553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15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921C47-88C0-D9C5-896C-6AE77209953A}"/>
              </a:ext>
            </a:extLst>
          </p:cNvPr>
          <p:cNvSpPr/>
          <p:nvPr/>
        </p:nvSpPr>
        <p:spPr>
          <a:xfrm flipH="1">
            <a:off x="3477791" y="1773632"/>
            <a:ext cx="1534210" cy="1336796"/>
          </a:xfrm>
          <a:prstGeom prst="ellipse">
            <a:avLst/>
          </a:prstGeom>
          <a:gradFill flip="none" rotWithShape="1">
            <a:gsLst>
              <a:gs pos="0">
                <a:srgbClr val="33506C"/>
              </a:gs>
              <a:gs pos="100000">
                <a:schemeClr val="accent2">
                  <a:lumMod val="50000"/>
                </a:schemeClr>
              </a:gs>
            </a:gsLst>
            <a:lin ang="0" scaled="1"/>
            <a:tileRect/>
          </a:gra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9517EA0-8AB4-BD7E-6210-7B43E8B24D86}"/>
              </a:ext>
            </a:extLst>
          </p:cNvPr>
          <p:cNvSpPr>
            <a:spLocks noChangeAspect="1"/>
          </p:cNvSpPr>
          <p:nvPr/>
        </p:nvSpPr>
        <p:spPr>
          <a:xfrm flipH="1">
            <a:off x="3517391" y="1797644"/>
            <a:ext cx="1461152" cy="1273139"/>
          </a:xfrm>
          <a:prstGeom prst="ellipse">
            <a:avLst/>
          </a:prstGeom>
          <a:gradFill flip="none" rotWithShape="1">
            <a:gsLst>
              <a:gs pos="0">
                <a:srgbClr val="33506C"/>
              </a:gs>
              <a:gs pos="100000">
                <a:schemeClr val="accent2">
                  <a:lumMod val="50000"/>
                </a:schemeClr>
              </a:gs>
            </a:gsLst>
            <a:lin ang="10800000" scaled="1"/>
            <a:tileRect/>
          </a:gra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D31136B-A8DD-024F-9646-0CF342E86416}"/>
              </a:ext>
            </a:extLst>
          </p:cNvPr>
          <p:cNvSpPr>
            <a:spLocks noChangeAspect="1"/>
          </p:cNvSpPr>
          <p:nvPr/>
        </p:nvSpPr>
        <p:spPr>
          <a:xfrm>
            <a:off x="2170524" y="1229733"/>
            <a:ext cx="238909" cy="208168"/>
          </a:xfrm>
          <a:prstGeom prst="ellipse">
            <a:avLst/>
          </a:prstGeom>
          <a:noFill/>
          <a:ln w="667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20B571-5B9F-25D2-AD11-112982E6B084}"/>
              </a:ext>
            </a:extLst>
          </p:cNvPr>
          <p:cNvSpPr/>
          <p:nvPr/>
        </p:nvSpPr>
        <p:spPr>
          <a:xfrm>
            <a:off x="5226874" y="2404107"/>
            <a:ext cx="1542243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400" dirty="0">
                <a:solidFill>
                  <a:schemeClr val="bg1"/>
                </a:solidFill>
                <a:cs typeface="Calibri" pitchFamily="34" charset="0"/>
              </a:rPr>
              <a:t>Doctor</a:t>
            </a:r>
          </a:p>
          <a:p>
            <a:pPr algn="ctr"/>
            <a:r>
              <a:rPr lang="en-IN" sz="1400" dirty="0">
                <a:solidFill>
                  <a:schemeClr val="bg1"/>
                </a:solidFill>
                <a:cs typeface="Calibri" pitchFamily="34" charset="0"/>
              </a:rPr>
              <a:t>Interface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5C4E449-7720-2EBB-ACDE-5610090D92B7}"/>
              </a:ext>
            </a:extLst>
          </p:cNvPr>
          <p:cNvSpPr/>
          <p:nvPr/>
        </p:nvSpPr>
        <p:spPr>
          <a:xfrm>
            <a:off x="4605365" y="4031368"/>
            <a:ext cx="1070862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bg1"/>
                </a:solidFill>
                <a:cs typeface="Calibri" pitchFamily="34" charset="0"/>
              </a:rPr>
              <a:t>Lab Tests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5BA745-4EC5-5126-7F32-22673174A4E3}"/>
              </a:ext>
            </a:extLst>
          </p:cNvPr>
          <p:cNvSpPr/>
          <p:nvPr/>
        </p:nvSpPr>
        <p:spPr>
          <a:xfrm>
            <a:off x="4426791" y="660443"/>
            <a:ext cx="1206338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400" dirty="0">
                <a:solidFill>
                  <a:schemeClr val="bg1"/>
                </a:solidFill>
                <a:cs typeface="Calibri" pitchFamily="34" charset="0"/>
              </a:rPr>
              <a:t>Sensors given to patient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CE95E6-F2F9-EA7F-408B-FE242FBD5D10}"/>
              </a:ext>
            </a:extLst>
          </p:cNvPr>
          <p:cNvSpPr/>
          <p:nvPr/>
        </p:nvSpPr>
        <p:spPr>
          <a:xfrm>
            <a:off x="2751782" y="3863399"/>
            <a:ext cx="1196879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400" dirty="0">
                <a:solidFill>
                  <a:schemeClr val="bg1"/>
                </a:solidFill>
                <a:cs typeface="Calibri" pitchFamily="34" charset="0"/>
              </a:rPr>
              <a:t>Machine Learning Model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6C59B3-EC4C-ED57-B13A-8BC710BD399F}"/>
              </a:ext>
            </a:extLst>
          </p:cNvPr>
          <p:cNvSpPr/>
          <p:nvPr/>
        </p:nvSpPr>
        <p:spPr>
          <a:xfrm>
            <a:off x="1831389" y="2335515"/>
            <a:ext cx="1245643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bg1"/>
                </a:solidFill>
                <a:cs typeface="Calibri" pitchFamily="34" charset="0"/>
              </a:rPr>
              <a:t>Relatives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2349422-3C14-31CA-135C-5E6DA79C13CA}"/>
              </a:ext>
            </a:extLst>
          </p:cNvPr>
          <p:cNvSpPr/>
          <p:nvPr/>
        </p:nvSpPr>
        <p:spPr>
          <a:xfrm>
            <a:off x="2885868" y="695506"/>
            <a:ext cx="1009413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400" dirty="0">
                <a:solidFill>
                  <a:schemeClr val="bg1"/>
                </a:solidFill>
                <a:cs typeface="Calibri" pitchFamily="34" charset="0"/>
              </a:rPr>
              <a:t>Patient </a:t>
            </a:r>
          </a:p>
          <a:p>
            <a:pPr algn="ctr"/>
            <a:r>
              <a:rPr lang="en-IN" sz="1400" dirty="0">
                <a:solidFill>
                  <a:schemeClr val="bg1"/>
                </a:solidFill>
                <a:cs typeface="Calibri" pitchFamily="34" charset="0"/>
              </a:rPr>
              <a:t>Interface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5547A02-CB7D-A9C6-703C-04A2DDF5CCB3}"/>
              </a:ext>
            </a:extLst>
          </p:cNvPr>
          <p:cNvSpPr>
            <a:spLocks noChangeAspect="1"/>
          </p:cNvSpPr>
          <p:nvPr/>
        </p:nvSpPr>
        <p:spPr>
          <a:xfrm>
            <a:off x="1984358" y="1287141"/>
            <a:ext cx="87800" cy="109953"/>
          </a:xfrm>
          <a:custGeom>
            <a:avLst/>
            <a:gdLst>
              <a:gd name="connsiteX0" fmla="*/ 164292 w 1130527"/>
              <a:gd name="connsiteY0" fmla="*/ 1498521 h 1624841"/>
              <a:gd name="connsiteX1" fmla="*/ 547988 w 1130527"/>
              <a:gd name="connsiteY1" fmla="*/ 1624841 h 1624841"/>
              <a:gd name="connsiteX2" fmla="*/ 985767 w 1130527"/>
              <a:gd name="connsiteY2" fmla="*/ 1443304 h 1624841"/>
              <a:gd name="connsiteX3" fmla="*/ 1130527 w 1130527"/>
              <a:gd name="connsiteY3" fmla="*/ 1039806 h 1624841"/>
              <a:gd name="connsiteX4" fmla="*/ 975908 w 1130527"/>
              <a:gd name="connsiteY4" fmla="*/ 638747 h 1624841"/>
              <a:gd name="connsiteX5" fmla="*/ 618159 w 1130527"/>
              <a:gd name="connsiteY5" fmla="*/ 500710 h 1624841"/>
              <a:gd name="connsiteX6" fmla="*/ 444746 w 1130527"/>
              <a:gd name="connsiteY6" fmla="*/ 527742 h 1624841"/>
              <a:gd name="connsiteX7" fmla="*/ 412238 w 1130527"/>
              <a:gd name="connsiteY7" fmla="*/ 542477 h 1624841"/>
              <a:gd name="connsiteX8" fmla="*/ 441584 w 1130527"/>
              <a:gd name="connsiteY8" fmla="*/ 363369 h 1624841"/>
              <a:gd name="connsiteX9" fmla="*/ 466587 w 1130527"/>
              <a:gd name="connsiteY9" fmla="*/ 342138 h 1624841"/>
              <a:gd name="connsiteX10" fmla="*/ 966974 w 1130527"/>
              <a:gd name="connsiteY10" fmla="*/ 342138 h 1624841"/>
              <a:gd name="connsiteX11" fmla="*/ 1070910 w 1130527"/>
              <a:gd name="connsiteY11" fmla="*/ 238173 h 1624841"/>
              <a:gd name="connsiteX12" fmla="*/ 1070910 w 1130527"/>
              <a:gd name="connsiteY12" fmla="*/ 103927 h 1624841"/>
              <a:gd name="connsiteX13" fmla="*/ 966974 w 1130527"/>
              <a:gd name="connsiteY13" fmla="*/ 0 h 1624841"/>
              <a:gd name="connsiteX14" fmla="*/ 251675 w 1130527"/>
              <a:gd name="connsiteY14" fmla="*/ 0 h 1624841"/>
              <a:gd name="connsiteX15" fmla="*/ 140604 w 1130527"/>
              <a:gd name="connsiteY15" fmla="*/ 97812 h 1624841"/>
              <a:gd name="connsiteX16" fmla="*/ 49192 w 1130527"/>
              <a:gd name="connsiteY16" fmla="*/ 817493 h 1624841"/>
              <a:gd name="connsiteX17" fmla="*/ 71347 w 1130527"/>
              <a:gd name="connsiteY17" fmla="*/ 894169 h 1624841"/>
              <a:gd name="connsiteX18" fmla="*/ 143147 w 1130527"/>
              <a:gd name="connsiteY18" fmla="*/ 929316 h 1624841"/>
              <a:gd name="connsiteX19" fmla="*/ 296737 w 1130527"/>
              <a:gd name="connsiteY19" fmla="*/ 936393 h 1624841"/>
              <a:gd name="connsiteX20" fmla="*/ 419258 w 1130527"/>
              <a:gd name="connsiteY20" fmla="*/ 877576 h 1624841"/>
              <a:gd name="connsiteX21" fmla="*/ 472759 w 1130527"/>
              <a:gd name="connsiteY21" fmla="*/ 843648 h 1624841"/>
              <a:gd name="connsiteX22" fmla="*/ 552160 w 1130527"/>
              <a:gd name="connsiteY22" fmla="*/ 832456 h 1624841"/>
              <a:gd name="connsiteX23" fmla="*/ 684281 w 1130527"/>
              <a:gd name="connsiteY23" fmla="*/ 892893 h 1624841"/>
              <a:gd name="connsiteX24" fmla="*/ 730916 w 1130527"/>
              <a:gd name="connsiteY24" fmla="*/ 1063933 h 1624841"/>
              <a:gd name="connsiteX25" fmla="*/ 681852 w 1130527"/>
              <a:gd name="connsiteY25" fmla="*/ 1233469 h 1624841"/>
              <a:gd name="connsiteX26" fmla="*/ 549093 w 1130527"/>
              <a:gd name="connsiteY26" fmla="*/ 1293324 h 1624841"/>
              <a:gd name="connsiteX27" fmla="*/ 435364 w 1130527"/>
              <a:gd name="connsiteY27" fmla="*/ 1254462 h 1624841"/>
              <a:gd name="connsiteX28" fmla="*/ 392064 w 1130527"/>
              <a:gd name="connsiteY28" fmla="*/ 1178366 h 1624841"/>
              <a:gd name="connsiteX29" fmla="*/ 275830 w 1130527"/>
              <a:gd name="connsiteY29" fmla="*/ 1090555 h 1624841"/>
              <a:gd name="connsiteX30" fmla="*/ 97655 w 1130527"/>
              <a:gd name="connsiteY30" fmla="*/ 1090555 h 1624841"/>
              <a:gd name="connsiteX31" fmla="*/ 22056 w 1130527"/>
              <a:gd name="connsiteY31" fmla="*/ 1124884 h 1624841"/>
              <a:gd name="connsiteX32" fmla="*/ 1320 w 1130527"/>
              <a:gd name="connsiteY32" fmla="*/ 1201322 h 1624841"/>
              <a:gd name="connsiteX33" fmla="*/ 164292 w 1130527"/>
              <a:gd name="connsiteY33" fmla="*/ 1498521 h 1624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130527" h="1624841">
                <a:moveTo>
                  <a:pt x="164292" y="1498521"/>
                </a:moveTo>
                <a:cubicBezTo>
                  <a:pt x="264714" y="1582388"/>
                  <a:pt x="393854" y="1624841"/>
                  <a:pt x="547988" y="1624841"/>
                </a:cubicBezTo>
                <a:cubicBezTo>
                  <a:pt x="740079" y="1624841"/>
                  <a:pt x="887402" y="1563777"/>
                  <a:pt x="985767" y="1443304"/>
                </a:cubicBezTo>
                <a:cubicBezTo>
                  <a:pt x="1081807" y="1325452"/>
                  <a:pt x="1130527" y="1189673"/>
                  <a:pt x="1130527" y="1039806"/>
                </a:cubicBezTo>
                <a:cubicBezTo>
                  <a:pt x="1130527" y="866394"/>
                  <a:pt x="1078502" y="731425"/>
                  <a:pt x="975908" y="638747"/>
                </a:cubicBezTo>
                <a:cubicBezTo>
                  <a:pt x="874514" y="547164"/>
                  <a:pt x="754233" y="500710"/>
                  <a:pt x="618159" y="500710"/>
                </a:cubicBezTo>
                <a:cubicBezTo>
                  <a:pt x="551179" y="500710"/>
                  <a:pt x="492914" y="509759"/>
                  <a:pt x="444746" y="527742"/>
                </a:cubicBezTo>
                <a:cubicBezTo>
                  <a:pt x="434888" y="531457"/>
                  <a:pt x="424182" y="536267"/>
                  <a:pt x="412238" y="542477"/>
                </a:cubicBezTo>
                <a:lnTo>
                  <a:pt x="441584" y="363369"/>
                </a:lnTo>
                <a:cubicBezTo>
                  <a:pt x="443375" y="352349"/>
                  <a:pt x="455529" y="342138"/>
                  <a:pt x="466587" y="342138"/>
                </a:cubicBezTo>
                <a:lnTo>
                  <a:pt x="966974" y="342138"/>
                </a:lnTo>
                <a:cubicBezTo>
                  <a:pt x="1024286" y="342138"/>
                  <a:pt x="1070910" y="295504"/>
                  <a:pt x="1070910" y="238173"/>
                </a:cubicBezTo>
                <a:lnTo>
                  <a:pt x="1070910" y="103927"/>
                </a:lnTo>
                <a:cubicBezTo>
                  <a:pt x="1070910" y="46625"/>
                  <a:pt x="1024276" y="0"/>
                  <a:pt x="966974" y="0"/>
                </a:cubicBezTo>
                <a:lnTo>
                  <a:pt x="251675" y="0"/>
                </a:lnTo>
                <a:cubicBezTo>
                  <a:pt x="196373" y="0"/>
                  <a:pt x="147624" y="43005"/>
                  <a:pt x="140604" y="97812"/>
                </a:cubicBezTo>
                <a:lnTo>
                  <a:pt x="49192" y="817493"/>
                </a:lnTo>
                <a:cubicBezTo>
                  <a:pt x="45573" y="845687"/>
                  <a:pt x="53488" y="872881"/>
                  <a:pt x="71347" y="894169"/>
                </a:cubicBezTo>
                <a:cubicBezTo>
                  <a:pt x="89207" y="915514"/>
                  <a:pt x="114705" y="927926"/>
                  <a:pt x="143147" y="929316"/>
                </a:cubicBezTo>
                <a:lnTo>
                  <a:pt x="296737" y="936393"/>
                </a:lnTo>
                <a:cubicBezTo>
                  <a:pt x="344677" y="936393"/>
                  <a:pt x="391483" y="905999"/>
                  <a:pt x="419258" y="877576"/>
                </a:cubicBezTo>
                <a:cubicBezTo>
                  <a:pt x="434221" y="862270"/>
                  <a:pt x="451938" y="851135"/>
                  <a:pt x="472759" y="843648"/>
                </a:cubicBezTo>
                <a:cubicBezTo>
                  <a:pt x="494391" y="836228"/>
                  <a:pt x="521042" y="832456"/>
                  <a:pt x="552160" y="832456"/>
                </a:cubicBezTo>
                <a:cubicBezTo>
                  <a:pt x="613463" y="832456"/>
                  <a:pt x="656678" y="852288"/>
                  <a:pt x="684281" y="892893"/>
                </a:cubicBezTo>
                <a:cubicBezTo>
                  <a:pt x="715190" y="938593"/>
                  <a:pt x="730916" y="996020"/>
                  <a:pt x="730916" y="1063933"/>
                </a:cubicBezTo>
                <a:cubicBezTo>
                  <a:pt x="730916" y="1132427"/>
                  <a:pt x="714390" y="1189501"/>
                  <a:pt x="681852" y="1233469"/>
                </a:cubicBezTo>
                <a:cubicBezTo>
                  <a:pt x="651915" y="1273769"/>
                  <a:pt x="608424" y="1293324"/>
                  <a:pt x="549093" y="1293324"/>
                </a:cubicBezTo>
                <a:cubicBezTo>
                  <a:pt x="497353" y="1293324"/>
                  <a:pt x="460187" y="1280674"/>
                  <a:pt x="435364" y="1254462"/>
                </a:cubicBezTo>
                <a:cubicBezTo>
                  <a:pt x="417267" y="1235316"/>
                  <a:pt x="402703" y="1209742"/>
                  <a:pt x="392064" y="1178366"/>
                </a:cubicBezTo>
                <a:cubicBezTo>
                  <a:pt x="374900" y="1127436"/>
                  <a:pt x="326094" y="1090555"/>
                  <a:pt x="275830" y="1090555"/>
                </a:cubicBezTo>
                <a:lnTo>
                  <a:pt x="97655" y="1090555"/>
                </a:lnTo>
                <a:cubicBezTo>
                  <a:pt x="68080" y="1090555"/>
                  <a:pt x="40524" y="1103033"/>
                  <a:pt x="22056" y="1124884"/>
                </a:cubicBezTo>
                <a:cubicBezTo>
                  <a:pt x="4310" y="1145886"/>
                  <a:pt x="-3291" y="1173718"/>
                  <a:pt x="1320" y="1201322"/>
                </a:cubicBezTo>
                <a:cubicBezTo>
                  <a:pt x="22103" y="1325452"/>
                  <a:pt x="76910" y="1425502"/>
                  <a:pt x="164292" y="149852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0DB9637-52DA-AD55-C516-CFF41AEF6201}"/>
              </a:ext>
            </a:extLst>
          </p:cNvPr>
          <p:cNvSpPr/>
          <p:nvPr/>
        </p:nvSpPr>
        <p:spPr>
          <a:xfrm>
            <a:off x="3510794" y="2150227"/>
            <a:ext cx="148394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chemeClr val="bg1"/>
                </a:solidFill>
              </a:rPr>
              <a:t>Services</a:t>
            </a:r>
            <a:endParaRPr lang="en-IN" sz="2400" b="1" dirty="0">
              <a:solidFill>
                <a:schemeClr val="bg1"/>
              </a:solidFill>
            </a:endParaRPr>
          </a:p>
        </p:txBody>
      </p:sp>
      <p:grpSp>
        <p:nvGrpSpPr>
          <p:cNvPr id="27" name="Google Shape;13342;p83">
            <a:extLst>
              <a:ext uri="{FF2B5EF4-FFF2-40B4-BE49-F238E27FC236}">
                <a16:creationId xmlns:a16="http://schemas.microsoft.com/office/drawing/2014/main" id="{F2C053FE-4C47-086E-9EFE-C60D4DE2D885}"/>
              </a:ext>
            </a:extLst>
          </p:cNvPr>
          <p:cNvGrpSpPr/>
          <p:nvPr/>
        </p:nvGrpSpPr>
        <p:grpSpPr>
          <a:xfrm>
            <a:off x="3266096" y="263954"/>
            <a:ext cx="274576" cy="354728"/>
            <a:chOff x="4902936" y="2419290"/>
            <a:chExt cx="274576" cy="354728"/>
          </a:xfrm>
        </p:grpSpPr>
        <p:sp>
          <p:nvSpPr>
            <p:cNvPr id="28" name="Google Shape;13343;p83">
              <a:extLst>
                <a:ext uri="{FF2B5EF4-FFF2-40B4-BE49-F238E27FC236}">
                  <a16:creationId xmlns:a16="http://schemas.microsoft.com/office/drawing/2014/main" id="{03E63728-0EFD-3E41-3A0E-0044489BCECB}"/>
                </a:ext>
              </a:extLst>
            </p:cNvPr>
            <p:cNvSpPr/>
            <p:nvPr/>
          </p:nvSpPr>
          <p:spPr>
            <a:xfrm>
              <a:off x="4943418" y="2419290"/>
              <a:ext cx="193376" cy="131658"/>
            </a:xfrm>
            <a:custGeom>
              <a:avLst/>
              <a:gdLst/>
              <a:ahLst/>
              <a:cxnLst/>
              <a:rect l="l" t="t" r="r" b="b"/>
              <a:pathLst>
                <a:path w="7385" h="5028" extrusionOk="0">
                  <a:moveTo>
                    <a:pt x="3072" y="0"/>
                  </a:moveTo>
                  <a:cubicBezTo>
                    <a:pt x="1336" y="0"/>
                    <a:pt x="0" y="1546"/>
                    <a:pt x="267" y="3272"/>
                  </a:cubicBezTo>
                  <a:lnTo>
                    <a:pt x="534" y="5028"/>
                  </a:lnTo>
                  <a:lnTo>
                    <a:pt x="6850" y="5028"/>
                  </a:lnTo>
                  <a:lnTo>
                    <a:pt x="7127" y="3272"/>
                  </a:lnTo>
                  <a:cubicBezTo>
                    <a:pt x="7384" y="1546"/>
                    <a:pt x="6058" y="0"/>
                    <a:pt x="4312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344;p83">
              <a:extLst>
                <a:ext uri="{FF2B5EF4-FFF2-40B4-BE49-F238E27FC236}">
                  <a16:creationId xmlns:a16="http://schemas.microsoft.com/office/drawing/2014/main" id="{53B09363-BDC0-6482-A3DB-79F90F1F6ED3}"/>
                </a:ext>
              </a:extLst>
            </p:cNvPr>
            <p:cNvSpPr/>
            <p:nvPr/>
          </p:nvSpPr>
          <p:spPr>
            <a:xfrm>
              <a:off x="4902936" y="2613871"/>
              <a:ext cx="274576" cy="160147"/>
            </a:xfrm>
            <a:custGeom>
              <a:avLst/>
              <a:gdLst/>
              <a:ahLst/>
              <a:cxnLst/>
              <a:rect l="l" t="t" r="r" b="b"/>
              <a:pathLst>
                <a:path w="10486" h="6116" extrusionOk="0">
                  <a:moveTo>
                    <a:pt x="3712" y="1"/>
                  </a:moveTo>
                  <a:lnTo>
                    <a:pt x="3712" y="1031"/>
                  </a:lnTo>
                  <a:cubicBezTo>
                    <a:pt x="3712" y="1327"/>
                    <a:pt x="3521" y="1584"/>
                    <a:pt x="3244" y="1661"/>
                  </a:cubicBezTo>
                  <a:lnTo>
                    <a:pt x="945" y="2338"/>
                  </a:lnTo>
                  <a:cubicBezTo>
                    <a:pt x="382" y="2500"/>
                    <a:pt x="1" y="3015"/>
                    <a:pt x="1" y="3597"/>
                  </a:cubicBezTo>
                  <a:lnTo>
                    <a:pt x="1" y="5458"/>
                  </a:lnTo>
                  <a:cubicBezTo>
                    <a:pt x="1" y="5820"/>
                    <a:pt x="297" y="6116"/>
                    <a:pt x="659" y="6116"/>
                  </a:cubicBezTo>
                  <a:lnTo>
                    <a:pt x="9827" y="6116"/>
                  </a:lnTo>
                  <a:cubicBezTo>
                    <a:pt x="10189" y="6116"/>
                    <a:pt x="10485" y="5820"/>
                    <a:pt x="10485" y="5458"/>
                  </a:cubicBezTo>
                  <a:lnTo>
                    <a:pt x="10485" y="3597"/>
                  </a:lnTo>
                  <a:cubicBezTo>
                    <a:pt x="10485" y="3015"/>
                    <a:pt x="10104" y="2500"/>
                    <a:pt x="9541" y="2338"/>
                  </a:cubicBezTo>
                  <a:lnTo>
                    <a:pt x="7242" y="1661"/>
                  </a:lnTo>
                  <a:cubicBezTo>
                    <a:pt x="6965" y="1584"/>
                    <a:pt x="6774" y="1327"/>
                    <a:pt x="6774" y="1031"/>
                  </a:cubicBezTo>
                  <a:lnTo>
                    <a:pt x="6774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345;p83">
              <a:extLst>
                <a:ext uri="{FF2B5EF4-FFF2-40B4-BE49-F238E27FC236}">
                  <a16:creationId xmlns:a16="http://schemas.microsoft.com/office/drawing/2014/main" id="{B7492E4A-3C68-8526-B9BF-6BD1B78EAB7D}"/>
                </a:ext>
              </a:extLst>
            </p:cNvPr>
            <p:cNvSpPr/>
            <p:nvPr/>
          </p:nvSpPr>
          <p:spPr>
            <a:xfrm>
              <a:off x="4902936" y="2657338"/>
              <a:ext cx="274576" cy="116680"/>
            </a:xfrm>
            <a:custGeom>
              <a:avLst/>
              <a:gdLst/>
              <a:ahLst/>
              <a:cxnLst/>
              <a:rect l="l" t="t" r="r" b="b"/>
              <a:pathLst>
                <a:path w="10486" h="4456" extrusionOk="0">
                  <a:moveTo>
                    <a:pt x="7242" y="1"/>
                  </a:moveTo>
                  <a:lnTo>
                    <a:pt x="7242" y="1"/>
                  </a:lnTo>
                  <a:cubicBezTo>
                    <a:pt x="7299" y="29"/>
                    <a:pt x="7366" y="58"/>
                    <a:pt x="7423" y="87"/>
                  </a:cubicBezTo>
                  <a:lnTo>
                    <a:pt x="5238" y="735"/>
                  </a:lnTo>
                  <a:lnTo>
                    <a:pt x="3054" y="87"/>
                  </a:lnTo>
                  <a:cubicBezTo>
                    <a:pt x="3120" y="58"/>
                    <a:pt x="3178" y="29"/>
                    <a:pt x="3244" y="1"/>
                  </a:cubicBezTo>
                  <a:lnTo>
                    <a:pt x="3244" y="1"/>
                  </a:lnTo>
                  <a:lnTo>
                    <a:pt x="936" y="678"/>
                  </a:lnTo>
                  <a:cubicBezTo>
                    <a:pt x="382" y="840"/>
                    <a:pt x="1" y="1355"/>
                    <a:pt x="1" y="1937"/>
                  </a:cubicBezTo>
                  <a:lnTo>
                    <a:pt x="1" y="3798"/>
                  </a:lnTo>
                  <a:cubicBezTo>
                    <a:pt x="1" y="4160"/>
                    <a:pt x="297" y="4456"/>
                    <a:pt x="659" y="4456"/>
                  </a:cubicBezTo>
                  <a:lnTo>
                    <a:pt x="9827" y="4456"/>
                  </a:lnTo>
                  <a:cubicBezTo>
                    <a:pt x="10189" y="4456"/>
                    <a:pt x="10485" y="4160"/>
                    <a:pt x="10485" y="3798"/>
                  </a:cubicBezTo>
                  <a:lnTo>
                    <a:pt x="10485" y="1937"/>
                  </a:lnTo>
                  <a:cubicBezTo>
                    <a:pt x="10485" y="1355"/>
                    <a:pt x="10094" y="840"/>
                    <a:pt x="9541" y="678"/>
                  </a:cubicBezTo>
                  <a:lnTo>
                    <a:pt x="7242" y="1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346;p83">
              <a:extLst>
                <a:ext uri="{FF2B5EF4-FFF2-40B4-BE49-F238E27FC236}">
                  <a16:creationId xmlns:a16="http://schemas.microsoft.com/office/drawing/2014/main" id="{ED2B54A2-811F-6E7D-AA8D-B7A58A589A82}"/>
                </a:ext>
              </a:extLst>
            </p:cNvPr>
            <p:cNvSpPr/>
            <p:nvPr/>
          </p:nvSpPr>
          <p:spPr>
            <a:xfrm>
              <a:off x="4971384" y="2662104"/>
              <a:ext cx="137681" cy="111915"/>
            </a:xfrm>
            <a:custGeom>
              <a:avLst/>
              <a:gdLst/>
              <a:ahLst/>
              <a:cxnLst/>
              <a:rect l="l" t="t" r="r" b="b"/>
              <a:pathLst>
                <a:path w="5258" h="4274" extrusionOk="0">
                  <a:moveTo>
                    <a:pt x="773" y="0"/>
                  </a:moveTo>
                  <a:lnTo>
                    <a:pt x="516" y="267"/>
                  </a:lnTo>
                  <a:cubicBezTo>
                    <a:pt x="192" y="592"/>
                    <a:pt x="1" y="1030"/>
                    <a:pt x="10" y="1498"/>
                  </a:cubicBezTo>
                  <a:lnTo>
                    <a:pt x="10" y="4274"/>
                  </a:lnTo>
                  <a:lnTo>
                    <a:pt x="5257" y="4274"/>
                  </a:lnTo>
                  <a:lnTo>
                    <a:pt x="5257" y="1498"/>
                  </a:lnTo>
                  <a:cubicBezTo>
                    <a:pt x="5248" y="1030"/>
                    <a:pt x="5066" y="592"/>
                    <a:pt x="4733" y="267"/>
                  </a:cubicBezTo>
                  <a:lnTo>
                    <a:pt x="4475" y="0"/>
                  </a:lnTo>
                  <a:lnTo>
                    <a:pt x="2624" y="334"/>
                  </a:lnTo>
                  <a:lnTo>
                    <a:pt x="773" y="0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347;p83">
              <a:extLst>
                <a:ext uri="{FF2B5EF4-FFF2-40B4-BE49-F238E27FC236}">
                  <a16:creationId xmlns:a16="http://schemas.microsoft.com/office/drawing/2014/main" id="{F244D5FC-2BA5-F5E0-8CB3-7B4B5DD9BA9A}"/>
                </a:ext>
              </a:extLst>
            </p:cNvPr>
            <p:cNvSpPr/>
            <p:nvPr/>
          </p:nvSpPr>
          <p:spPr>
            <a:xfrm>
              <a:off x="4977878" y="2662104"/>
              <a:ext cx="124431" cy="46217"/>
            </a:xfrm>
            <a:custGeom>
              <a:avLst/>
              <a:gdLst/>
              <a:ahLst/>
              <a:cxnLst/>
              <a:rect l="l" t="t" r="r" b="b"/>
              <a:pathLst>
                <a:path w="4752" h="1765" extrusionOk="0">
                  <a:moveTo>
                    <a:pt x="525" y="0"/>
                  </a:moveTo>
                  <a:lnTo>
                    <a:pt x="268" y="267"/>
                  </a:lnTo>
                  <a:cubicBezTo>
                    <a:pt x="163" y="372"/>
                    <a:pt x="68" y="487"/>
                    <a:pt x="1" y="620"/>
                  </a:cubicBezTo>
                  <a:lnTo>
                    <a:pt x="802" y="1546"/>
                  </a:lnTo>
                  <a:cubicBezTo>
                    <a:pt x="932" y="1690"/>
                    <a:pt x="1113" y="1764"/>
                    <a:pt x="1295" y="1764"/>
                  </a:cubicBezTo>
                  <a:cubicBezTo>
                    <a:pt x="1461" y="1764"/>
                    <a:pt x="1628" y="1702"/>
                    <a:pt x="1756" y="1574"/>
                  </a:cubicBezTo>
                  <a:lnTo>
                    <a:pt x="2376" y="954"/>
                  </a:lnTo>
                  <a:lnTo>
                    <a:pt x="2996" y="1574"/>
                  </a:lnTo>
                  <a:cubicBezTo>
                    <a:pt x="3124" y="1702"/>
                    <a:pt x="3289" y="1764"/>
                    <a:pt x="3454" y="1764"/>
                  </a:cubicBezTo>
                  <a:cubicBezTo>
                    <a:pt x="3635" y="1764"/>
                    <a:pt x="3816" y="1690"/>
                    <a:pt x="3950" y="1546"/>
                  </a:cubicBezTo>
                  <a:lnTo>
                    <a:pt x="4752" y="620"/>
                  </a:lnTo>
                  <a:cubicBezTo>
                    <a:pt x="4675" y="487"/>
                    <a:pt x="4589" y="372"/>
                    <a:pt x="4485" y="267"/>
                  </a:cubicBezTo>
                  <a:lnTo>
                    <a:pt x="4227" y="0"/>
                  </a:lnTo>
                  <a:lnTo>
                    <a:pt x="2376" y="334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348;p83">
              <a:extLst>
                <a:ext uri="{FF2B5EF4-FFF2-40B4-BE49-F238E27FC236}">
                  <a16:creationId xmlns:a16="http://schemas.microsoft.com/office/drawing/2014/main" id="{D8104432-C0B2-1F07-28EA-B25464756B13}"/>
                </a:ext>
              </a:extLst>
            </p:cNvPr>
            <p:cNvSpPr/>
            <p:nvPr/>
          </p:nvSpPr>
          <p:spPr>
            <a:xfrm>
              <a:off x="5022837" y="2699574"/>
              <a:ext cx="34512" cy="74444"/>
            </a:xfrm>
            <a:custGeom>
              <a:avLst/>
              <a:gdLst/>
              <a:ahLst/>
              <a:cxnLst/>
              <a:rect l="l" t="t" r="r" b="b"/>
              <a:pathLst>
                <a:path w="1318" h="2843" extrusionOk="0">
                  <a:moveTo>
                    <a:pt x="344" y="0"/>
                  </a:moveTo>
                  <a:lnTo>
                    <a:pt x="1" y="2843"/>
                  </a:lnTo>
                  <a:lnTo>
                    <a:pt x="1317" y="2843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349;p83">
              <a:extLst>
                <a:ext uri="{FF2B5EF4-FFF2-40B4-BE49-F238E27FC236}">
                  <a16:creationId xmlns:a16="http://schemas.microsoft.com/office/drawing/2014/main" id="{1F70011E-77CC-01CE-CC53-4E0E5E01F62B}"/>
                </a:ext>
              </a:extLst>
            </p:cNvPr>
            <p:cNvSpPr/>
            <p:nvPr/>
          </p:nvSpPr>
          <p:spPr>
            <a:xfrm>
              <a:off x="5017103" y="2670823"/>
              <a:ext cx="45745" cy="34512"/>
            </a:xfrm>
            <a:custGeom>
              <a:avLst/>
              <a:gdLst/>
              <a:ahLst/>
              <a:cxnLst/>
              <a:rect l="l" t="t" r="r" b="b"/>
              <a:pathLst>
                <a:path w="1747" h="1318" extrusionOk="0">
                  <a:moveTo>
                    <a:pt x="1" y="1"/>
                  </a:moveTo>
                  <a:lnTo>
                    <a:pt x="392" y="1165"/>
                  </a:lnTo>
                  <a:cubicBezTo>
                    <a:pt x="420" y="1251"/>
                    <a:pt x="506" y="1317"/>
                    <a:pt x="602" y="1317"/>
                  </a:cubicBezTo>
                  <a:lnTo>
                    <a:pt x="1155" y="1317"/>
                  </a:lnTo>
                  <a:cubicBezTo>
                    <a:pt x="1250" y="1317"/>
                    <a:pt x="1336" y="1251"/>
                    <a:pt x="1365" y="1165"/>
                  </a:cubicBezTo>
                  <a:lnTo>
                    <a:pt x="1746" y="1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350;p83">
              <a:extLst>
                <a:ext uri="{FF2B5EF4-FFF2-40B4-BE49-F238E27FC236}">
                  <a16:creationId xmlns:a16="http://schemas.microsoft.com/office/drawing/2014/main" id="{E2CA5B72-D040-C9D6-F2AE-344059CA0397}"/>
                </a:ext>
              </a:extLst>
            </p:cNvPr>
            <p:cNvSpPr/>
            <p:nvPr/>
          </p:nvSpPr>
          <p:spPr>
            <a:xfrm>
              <a:off x="5000109" y="2613635"/>
              <a:ext cx="79969" cy="22938"/>
            </a:xfrm>
            <a:custGeom>
              <a:avLst/>
              <a:gdLst/>
              <a:ahLst/>
              <a:cxnLst/>
              <a:rect l="l" t="t" r="r" b="b"/>
              <a:pathLst>
                <a:path w="3054" h="876" extrusionOk="0">
                  <a:moveTo>
                    <a:pt x="1" y="0"/>
                  </a:moveTo>
                  <a:lnTo>
                    <a:pt x="1" y="496"/>
                  </a:lnTo>
                  <a:cubicBezTo>
                    <a:pt x="478" y="749"/>
                    <a:pt x="1003" y="876"/>
                    <a:pt x="1527" y="876"/>
                  </a:cubicBezTo>
                  <a:cubicBezTo>
                    <a:pt x="2052" y="876"/>
                    <a:pt x="2577" y="749"/>
                    <a:pt x="3054" y="496"/>
                  </a:cubicBezTo>
                  <a:lnTo>
                    <a:pt x="3054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351;p83">
              <a:extLst>
                <a:ext uri="{FF2B5EF4-FFF2-40B4-BE49-F238E27FC236}">
                  <a16:creationId xmlns:a16="http://schemas.microsoft.com/office/drawing/2014/main" id="{9E7B53A4-919B-5D5E-41F5-CD79403117FE}"/>
                </a:ext>
              </a:extLst>
            </p:cNvPr>
            <p:cNvSpPr/>
            <p:nvPr/>
          </p:nvSpPr>
          <p:spPr>
            <a:xfrm>
              <a:off x="4981125" y="2646602"/>
              <a:ext cx="58995" cy="50301"/>
            </a:xfrm>
            <a:custGeom>
              <a:avLst/>
              <a:gdLst/>
              <a:ahLst/>
              <a:cxnLst/>
              <a:rect l="l" t="t" r="r" b="b"/>
              <a:pathLst>
                <a:path w="2253" h="1921" extrusionOk="0">
                  <a:moveTo>
                    <a:pt x="583" y="1"/>
                  </a:moveTo>
                  <a:lnTo>
                    <a:pt x="1" y="697"/>
                  </a:lnTo>
                  <a:lnTo>
                    <a:pt x="1002" y="1851"/>
                  </a:lnTo>
                  <a:cubicBezTo>
                    <a:pt x="1048" y="1897"/>
                    <a:pt x="1109" y="1921"/>
                    <a:pt x="1171" y="1921"/>
                  </a:cubicBezTo>
                  <a:cubicBezTo>
                    <a:pt x="1226" y="1921"/>
                    <a:pt x="1282" y="1901"/>
                    <a:pt x="1327" y="1861"/>
                  </a:cubicBezTo>
                  <a:lnTo>
                    <a:pt x="2252" y="936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352;p83">
              <a:extLst>
                <a:ext uri="{FF2B5EF4-FFF2-40B4-BE49-F238E27FC236}">
                  <a16:creationId xmlns:a16="http://schemas.microsoft.com/office/drawing/2014/main" id="{A5F0E61C-8733-CF02-3E9E-6F4A49FFD217}"/>
                </a:ext>
              </a:extLst>
            </p:cNvPr>
            <p:cNvSpPr/>
            <p:nvPr/>
          </p:nvSpPr>
          <p:spPr>
            <a:xfrm>
              <a:off x="5040093" y="2646602"/>
              <a:ext cx="58969" cy="50301"/>
            </a:xfrm>
            <a:custGeom>
              <a:avLst/>
              <a:gdLst/>
              <a:ahLst/>
              <a:cxnLst/>
              <a:rect l="l" t="t" r="r" b="b"/>
              <a:pathLst>
                <a:path w="2252" h="1921" extrusionOk="0">
                  <a:moveTo>
                    <a:pt x="1679" y="1"/>
                  </a:moveTo>
                  <a:lnTo>
                    <a:pt x="0" y="936"/>
                  </a:lnTo>
                  <a:lnTo>
                    <a:pt x="926" y="1861"/>
                  </a:lnTo>
                  <a:cubicBezTo>
                    <a:pt x="971" y="1901"/>
                    <a:pt x="1026" y="1921"/>
                    <a:pt x="1082" y="1921"/>
                  </a:cubicBezTo>
                  <a:cubicBezTo>
                    <a:pt x="1143" y="1921"/>
                    <a:pt x="1205" y="1897"/>
                    <a:pt x="1250" y="1851"/>
                  </a:cubicBezTo>
                  <a:lnTo>
                    <a:pt x="2252" y="697"/>
                  </a:lnTo>
                  <a:lnTo>
                    <a:pt x="1679" y="1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353;p83">
              <a:extLst>
                <a:ext uri="{FF2B5EF4-FFF2-40B4-BE49-F238E27FC236}">
                  <a16:creationId xmlns:a16="http://schemas.microsoft.com/office/drawing/2014/main" id="{9785D867-7682-31F6-C539-D2C669A3C6A4}"/>
                </a:ext>
              </a:extLst>
            </p:cNvPr>
            <p:cNvSpPr/>
            <p:nvPr/>
          </p:nvSpPr>
          <p:spPr>
            <a:xfrm>
              <a:off x="4931923" y="2630865"/>
              <a:ext cx="68212" cy="143153"/>
            </a:xfrm>
            <a:custGeom>
              <a:avLst/>
              <a:gdLst/>
              <a:ahLst/>
              <a:cxnLst/>
              <a:rect l="l" t="t" r="r" b="b"/>
              <a:pathLst>
                <a:path w="2605" h="5467" extrusionOk="0">
                  <a:moveTo>
                    <a:pt x="2605" y="1"/>
                  </a:moveTo>
                  <a:cubicBezTo>
                    <a:pt x="2605" y="1"/>
                    <a:pt x="1002" y="401"/>
                    <a:pt x="477" y="1966"/>
                  </a:cubicBezTo>
                  <a:cubicBezTo>
                    <a:pt x="439" y="2099"/>
                    <a:pt x="458" y="2242"/>
                    <a:pt x="535" y="2357"/>
                  </a:cubicBezTo>
                  <a:lnTo>
                    <a:pt x="859" y="2843"/>
                  </a:lnTo>
                  <a:lnTo>
                    <a:pt x="153" y="3549"/>
                  </a:lnTo>
                  <a:cubicBezTo>
                    <a:pt x="48" y="3654"/>
                    <a:pt x="0" y="3807"/>
                    <a:pt x="29" y="3950"/>
                  </a:cubicBezTo>
                  <a:lnTo>
                    <a:pt x="420" y="5467"/>
                  </a:lnTo>
                  <a:lnTo>
                    <a:pt x="1508" y="5457"/>
                  </a:lnTo>
                  <a:lnTo>
                    <a:pt x="1508" y="2691"/>
                  </a:lnTo>
                  <a:cubicBezTo>
                    <a:pt x="1508" y="2223"/>
                    <a:pt x="1699" y="1785"/>
                    <a:pt x="2023" y="1451"/>
                  </a:cubicBezTo>
                  <a:lnTo>
                    <a:pt x="2280" y="1193"/>
                  </a:lnTo>
                  <a:cubicBezTo>
                    <a:pt x="2490" y="993"/>
                    <a:pt x="2605" y="707"/>
                    <a:pt x="2605" y="420"/>
                  </a:cubicBezTo>
                  <a:lnTo>
                    <a:pt x="2605" y="1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354;p83">
              <a:extLst>
                <a:ext uri="{FF2B5EF4-FFF2-40B4-BE49-F238E27FC236}">
                  <a16:creationId xmlns:a16="http://schemas.microsoft.com/office/drawing/2014/main" id="{1574E403-5376-A46C-B5E5-A9482169B14A}"/>
                </a:ext>
              </a:extLst>
            </p:cNvPr>
            <p:cNvSpPr/>
            <p:nvPr/>
          </p:nvSpPr>
          <p:spPr>
            <a:xfrm>
              <a:off x="5080052" y="2630865"/>
              <a:ext cx="68212" cy="143153"/>
            </a:xfrm>
            <a:custGeom>
              <a:avLst/>
              <a:gdLst/>
              <a:ahLst/>
              <a:cxnLst/>
              <a:rect l="l" t="t" r="r" b="b"/>
              <a:pathLst>
                <a:path w="2605" h="5467" extrusionOk="0">
                  <a:moveTo>
                    <a:pt x="1" y="1"/>
                  </a:moveTo>
                  <a:lnTo>
                    <a:pt x="1" y="420"/>
                  </a:lnTo>
                  <a:cubicBezTo>
                    <a:pt x="1" y="707"/>
                    <a:pt x="115" y="993"/>
                    <a:pt x="325" y="1193"/>
                  </a:cubicBezTo>
                  <a:lnTo>
                    <a:pt x="583" y="1451"/>
                  </a:lnTo>
                  <a:cubicBezTo>
                    <a:pt x="907" y="1785"/>
                    <a:pt x="1098" y="2223"/>
                    <a:pt x="1098" y="2691"/>
                  </a:cubicBezTo>
                  <a:lnTo>
                    <a:pt x="1098" y="5457"/>
                  </a:lnTo>
                  <a:lnTo>
                    <a:pt x="2185" y="5467"/>
                  </a:lnTo>
                  <a:lnTo>
                    <a:pt x="2576" y="3950"/>
                  </a:lnTo>
                  <a:cubicBezTo>
                    <a:pt x="2605" y="3807"/>
                    <a:pt x="2557" y="3654"/>
                    <a:pt x="2452" y="3549"/>
                  </a:cubicBezTo>
                  <a:lnTo>
                    <a:pt x="1746" y="2843"/>
                  </a:lnTo>
                  <a:lnTo>
                    <a:pt x="2071" y="2357"/>
                  </a:lnTo>
                  <a:cubicBezTo>
                    <a:pt x="2147" y="2242"/>
                    <a:pt x="2166" y="2099"/>
                    <a:pt x="2128" y="1966"/>
                  </a:cubicBezTo>
                  <a:cubicBezTo>
                    <a:pt x="1603" y="40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355;p83">
              <a:extLst>
                <a:ext uri="{FF2B5EF4-FFF2-40B4-BE49-F238E27FC236}">
                  <a16:creationId xmlns:a16="http://schemas.microsoft.com/office/drawing/2014/main" id="{F9EA9918-4902-D5B4-6C53-2571FD481B07}"/>
                </a:ext>
              </a:extLst>
            </p:cNvPr>
            <p:cNvSpPr/>
            <p:nvPr/>
          </p:nvSpPr>
          <p:spPr>
            <a:xfrm>
              <a:off x="4946403" y="2476478"/>
              <a:ext cx="187144" cy="148678"/>
            </a:xfrm>
            <a:custGeom>
              <a:avLst/>
              <a:gdLst/>
              <a:ahLst/>
              <a:cxnLst/>
              <a:rect l="l" t="t" r="r" b="b"/>
              <a:pathLst>
                <a:path w="7147" h="5678" extrusionOk="0">
                  <a:moveTo>
                    <a:pt x="2233" y="1"/>
                  </a:moveTo>
                  <a:cubicBezTo>
                    <a:pt x="1470" y="1"/>
                    <a:pt x="897" y="707"/>
                    <a:pt x="1060" y="1461"/>
                  </a:cubicBezTo>
                  <a:cubicBezTo>
                    <a:pt x="1117" y="1718"/>
                    <a:pt x="926" y="1966"/>
                    <a:pt x="659" y="1966"/>
                  </a:cubicBezTo>
                  <a:lnTo>
                    <a:pt x="649" y="1966"/>
                  </a:lnTo>
                  <a:cubicBezTo>
                    <a:pt x="392" y="1966"/>
                    <a:pt x="172" y="2128"/>
                    <a:pt x="106" y="2367"/>
                  </a:cubicBezTo>
                  <a:cubicBezTo>
                    <a:pt x="1" y="2710"/>
                    <a:pt x="268" y="3054"/>
                    <a:pt x="630" y="3063"/>
                  </a:cubicBezTo>
                  <a:lnTo>
                    <a:pt x="745" y="3063"/>
                  </a:lnTo>
                  <a:cubicBezTo>
                    <a:pt x="859" y="4532"/>
                    <a:pt x="2090" y="5677"/>
                    <a:pt x="3578" y="5677"/>
                  </a:cubicBezTo>
                  <a:cubicBezTo>
                    <a:pt x="5057" y="5677"/>
                    <a:pt x="6288" y="4532"/>
                    <a:pt x="6402" y="3063"/>
                  </a:cubicBezTo>
                  <a:lnTo>
                    <a:pt x="6526" y="3063"/>
                  </a:lnTo>
                  <a:cubicBezTo>
                    <a:pt x="6889" y="3054"/>
                    <a:pt x="7146" y="2710"/>
                    <a:pt x="7051" y="2367"/>
                  </a:cubicBezTo>
                  <a:cubicBezTo>
                    <a:pt x="6974" y="2128"/>
                    <a:pt x="6755" y="1966"/>
                    <a:pt x="6507" y="1966"/>
                  </a:cubicBezTo>
                  <a:lnTo>
                    <a:pt x="6497" y="1966"/>
                  </a:lnTo>
                  <a:cubicBezTo>
                    <a:pt x="6230" y="1966"/>
                    <a:pt x="6040" y="1718"/>
                    <a:pt x="6097" y="1461"/>
                  </a:cubicBezTo>
                  <a:cubicBezTo>
                    <a:pt x="6259" y="707"/>
                    <a:pt x="5687" y="1"/>
                    <a:pt x="4923" y="1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356;p83">
              <a:extLst>
                <a:ext uri="{FF2B5EF4-FFF2-40B4-BE49-F238E27FC236}">
                  <a16:creationId xmlns:a16="http://schemas.microsoft.com/office/drawing/2014/main" id="{84580601-4447-E896-33F1-353D71C34AE9}"/>
                </a:ext>
              </a:extLst>
            </p:cNvPr>
            <p:cNvSpPr/>
            <p:nvPr/>
          </p:nvSpPr>
          <p:spPr>
            <a:xfrm>
              <a:off x="4946665" y="2476478"/>
              <a:ext cx="127678" cy="148652"/>
            </a:xfrm>
            <a:custGeom>
              <a:avLst/>
              <a:gdLst/>
              <a:ahLst/>
              <a:cxnLst/>
              <a:rect l="l" t="t" r="r" b="b"/>
              <a:pathLst>
                <a:path w="4876" h="5677" extrusionOk="0">
                  <a:moveTo>
                    <a:pt x="2223" y="1"/>
                  </a:moveTo>
                  <a:cubicBezTo>
                    <a:pt x="1460" y="1"/>
                    <a:pt x="887" y="707"/>
                    <a:pt x="1059" y="1461"/>
                  </a:cubicBezTo>
                  <a:cubicBezTo>
                    <a:pt x="1107" y="1718"/>
                    <a:pt x="916" y="1966"/>
                    <a:pt x="649" y="1966"/>
                  </a:cubicBezTo>
                  <a:lnTo>
                    <a:pt x="639" y="1966"/>
                  </a:lnTo>
                  <a:cubicBezTo>
                    <a:pt x="632" y="1966"/>
                    <a:pt x="626" y="1966"/>
                    <a:pt x="619" y="1966"/>
                  </a:cubicBezTo>
                  <a:cubicBezTo>
                    <a:pt x="379" y="1966"/>
                    <a:pt x="161" y="2125"/>
                    <a:pt x="96" y="2357"/>
                  </a:cubicBezTo>
                  <a:cubicBezTo>
                    <a:pt x="0" y="2710"/>
                    <a:pt x="258" y="3054"/>
                    <a:pt x="620" y="3054"/>
                  </a:cubicBezTo>
                  <a:lnTo>
                    <a:pt x="744" y="3054"/>
                  </a:lnTo>
                  <a:cubicBezTo>
                    <a:pt x="848" y="4557"/>
                    <a:pt x="2094" y="5676"/>
                    <a:pt x="3546" y="5676"/>
                  </a:cubicBezTo>
                  <a:cubicBezTo>
                    <a:pt x="3698" y="5676"/>
                    <a:pt x="3852" y="5664"/>
                    <a:pt x="4007" y="5639"/>
                  </a:cubicBezTo>
                  <a:cubicBezTo>
                    <a:pt x="2624" y="5429"/>
                    <a:pt x="1603" y="4237"/>
                    <a:pt x="1603" y="2844"/>
                  </a:cubicBezTo>
                  <a:lnTo>
                    <a:pt x="1603" y="1527"/>
                  </a:lnTo>
                  <a:cubicBezTo>
                    <a:pt x="1603" y="926"/>
                    <a:pt x="2090" y="440"/>
                    <a:pt x="2700" y="430"/>
                  </a:cubicBezTo>
                  <a:lnTo>
                    <a:pt x="4446" y="430"/>
                  </a:lnTo>
                  <a:cubicBezTo>
                    <a:pt x="4684" y="430"/>
                    <a:pt x="4875" y="239"/>
                    <a:pt x="4875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357;p83">
              <a:extLst>
                <a:ext uri="{FF2B5EF4-FFF2-40B4-BE49-F238E27FC236}">
                  <a16:creationId xmlns:a16="http://schemas.microsoft.com/office/drawing/2014/main" id="{B37E00F6-B56A-AB3B-B272-81A8C0160C3B}"/>
                </a:ext>
              </a:extLst>
            </p:cNvPr>
            <p:cNvSpPr/>
            <p:nvPr/>
          </p:nvSpPr>
          <p:spPr>
            <a:xfrm>
              <a:off x="5005608" y="2419290"/>
              <a:ext cx="119430" cy="45981"/>
            </a:xfrm>
            <a:custGeom>
              <a:avLst/>
              <a:gdLst/>
              <a:ahLst/>
              <a:cxnLst/>
              <a:rect l="l" t="t" r="r" b="b"/>
              <a:pathLst>
                <a:path w="4561" h="1756" extrusionOk="0">
                  <a:moveTo>
                    <a:pt x="697" y="0"/>
                  </a:moveTo>
                  <a:cubicBezTo>
                    <a:pt x="468" y="0"/>
                    <a:pt x="230" y="29"/>
                    <a:pt x="10" y="86"/>
                  </a:cubicBezTo>
                  <a:lnTo>
                    <a:pt x="10" y="220"/>
                  </a:lnTo>
                  <a:cubicBezTo>
                    <a:pt x="1" y="1059"/>
                    <a:pt x="688" y="1746"/>
                    <a:pt x="1537" y="1756"/>
                  </a:cubicBezTo>
                  <a:lnTo>
                    <a:pt x="4561" y="1756"/>
                  </a:lnTo>
                  <a:cubicBezTo>
                    <a:pt x="4122" y="697"/>
                    <a:pt x="3082" y="0"/>
                    <a:pt x="1937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358;p83">
              <a:extLst>
                <a:ext uri="{FF2B5EF4-FFF2-40B4-BE49-F238E27FC236}">
                  <a16:creationId xmlns:a16="http://schemas.microsoft.com/office/drawing/2014/main" id="{8FAC4BAE-4F01-C943-91BC-3A24F0FA4FD6}"/>
                </a:ext>
              </a:extLst>
            </p:cNvPr>
            <p:cNvSpPr/>
            <p:nvPr/>
          </p:nvSpPr>
          <p:spPr>
            <a:xfrm>
              <a:off x="5000109" y="2527879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17" y="1"/>
                  </a:moveTo>
                  <a:cubicBezTo>
                    <a:pt x="108" y="1"/>
                    <a:pt x="1" y="75"/>
                    <a:pt x="1" y="223"/>
                  </a:cubicBezTo>
                  <a:lnTo>
                    <a:pt x="1" y="442"/>
                  </a:lnTo>
                  <a:cubicBezTo>
                    <a:pt x="1" y="556"/>
                    <a:pt x="96" y="661"/>
                    <a:pt x="220" y="661"/>
                  </a:cubicBezTo>
                  <a:cubicBezTo>
                    <a:pt x="335" y="661"/>
                    <a:pt x="440" y="556"/>
                    <a:pt x="440" y="442"/>
                  </a:cubicBezTo>
                  <a:lnTo>
                    <a:pt x="440" y="223"/>
                  </a:lnTo>
                  <a:cubicBezTo>
                    <a:pt x="435" y="75"/>
                    <a:pt x="325" y="1"/>
                    <a:pt x="217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359;p83">
              <a:extLst>
                <a:ext uri="{FF2B5EF4-FFF2-40B4-BE49-F238E27FC236}">
                  <a16:creationId xmlns:a16="http://schemas.microsoft.com/office/drawing/2014/main" id="{B3EC8B68-AFBF-8F08-5633-FD5F784DD15B}"/>
                </a:ext>
              </a:extLst>
            </p:cNvPr>
            <p:cNvSpPr/>
            <p:nvPr/>
          </p:nvSpPr>
          <p:spPr>
            <a:xfrm>
              <a:off x="5068818" y="2527879"/>
              <a:ext cx="11260" cy="17334"/>
            </a:xfrm>
            <a:custGeom>
              <a:avLst/>
              <a:gdLst/>
              <a:ahLst/>
              <a:cxnLst/>
              <a:rect l="l" t="t" r="r" b="b"/>
              <a:pathLst>
                <a:path w="430" h="662" extrusionOk="0">
                  <a:moveTo>
                    <a:pt x="215" y="1"/>
                  </a:moveTo>
                  <a:cubicBezTo>
                    <a:pt x="108" y="1"/>
                    <a:pt x="0" y="75"/>
                    <a:pt x="0" y="223"/>
                  </a:cubicBezTo>
                  <a:lnTo>
                    <a:pt x="0" y="442"/>
                  </a:lnTo>
                  <a:cubicBezTo>
                    <a:pt x="0" y="556"/>
                    <a:pt x="96" y="661"/>
                    <a:pt x="210" y="661"/>
                  </a:cubicBezTo>
                  <a:cubicBezTo>
                    <a:pt x="334" y="661"/>
                    <a:pt x="430" y="556"/>
                    <a:pt x="430" y="442"/>
                  </a:cubicBezTo>
                  <a:lnTo>
                    <a:pt x="430" y="223"/>
                  </a:lnTo>
                  <a:cubicBezTo>
                    <a:pt x="430" y="75"/>
                    <a:pt x="322" y="1"/>
                    <a:pt x="21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360;p83">
              <a:extLst>
                <a:ext uri="{FF2B5EF4-FFF2-40B4-BE49-F238E27FC236}">
                  <a16:creationId xmlns:a16="http://schemas.microsoft.com/office/drawing/2014/main" id="{FF4746BB-0E79-FD9F-77F1-0155E26C3BCC}"/>
                </a:ext>
              </a:extLst>
            </p:cNvPr>
            <p:cNvSpPr/>
            <p:nvPr/>
          </p:nvSpPr>
          <p:spPr>
            <a:xfrm>
              <a:off x="5014825" y="2567864"/>
              <a:ext cx="50537" cy="17334"/>
            </a:xfrm>
            <a:custGeom>
              <a:avLst/>
              <a:gdLst/>
              <a:ahLst/>
              <a:cxnLst/>
              <a:rect l="l" t="t" r="r" b="b"/>
              <a:pathLst>
                <a:path w="1930" h="662" extrusionOk="0">
                  <a:moveTo>
                    <a:pt x="311" y="0"/>
                  </a:moveTo>
                  <a:cubicBezTo>
                    <a:pt x="145" y="0"/>
                    <a:pt x="1" y="223"/>
                    <a:pt x="154" y="384"/>
                  </a:cubicBezTo>
                  <a:cubicBezTo>
                    <a:pt x="373" y="566"/>
                    <a:pt x="644" y="661"/>
                    <a:pt x="925" y="661"/>
                  </a:cubicBezTo>
                  <a:cubicBezTo>
                    <a:pt x="938" y="661"/>
                    <a:pt x="952" y="661"/>
                    <a:pt x="965" y="661"/>
                  </a:cubicBezTo>
                  <a:cubicBezTo>
                    <a:pt x="979" y="661"/>
                    <a:pt x="992" y="661"/>
                    <a:pt x="1006" y="661"/>
                  </a:cubicBezTo>
                  <a:cubicBezTo>
                    <a:pt x="1287" y="661"/>
                    <a:pt x="1558" y="566"/>
                    <a:pt x="1776" y="384"/>
                  </a:cubicBezTo>
                  <a:cubicBezTo>
                    <a:pt x="1930" y="223"/>
                    <a:pt x="1786" y="0"/>
                    <a:pt x="1620" y="0"/>
                  </a:cubicBezTo>
                  <a:cubicBezTo>
                    <a:pt x="1570" y="0"/>
                    <a:pt x="1517" y="21"/>
                    <a:pt x="1471" y="69"/>
                  </a:cubicBezTo>
                  <a:cubicBezTo>
                    <a:pt x="1318" y="174"/>
                    <a:pt x="1142" y="227"/>
                    <a:pt x="965" y="227"/>
                  </a:cubicBezTo>
                  <a:cubicBezTo>
                    <a:pt x="789" y="227"/>
                    <a:pt x="612" y="174"/>
                    <a:pt x="460" y="69"/>
                  </a:cubicBezTo>
                  <a:cubicBezTo>
                    <a:pt x="413" y="21"/>
                    <a:pt x="361" y="0"/>
                    <a:pt x="311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361;p83">
              <a:extLst>
                <a:ext uri="{FF2B5EF4-FFF2-40B4-BE49-F238E27FC236}">
                  <a16:creationId xmlns:a16="http://schemas.microsoft.com/office/drawing/2014/main" id="{5F691CBB-B3C9-92C3-EA96-26C72642D36F}"/>
                </a:ext>
              </a:extLst>
            </p:cNvPr>
            <p:cNvSpPr/>
            <p:nvPr/>
          </p:nvSpPr>
          <p:spPr>
            <a:xfrm>
              <a:off x="4992384" y="2510702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6" y="1"/>
                  </a:moveTo>
                  <a:cubicBezTo>
                    <a:pt x="0" y="1"/>
                    <a:pt x="0" y="440"/>
                    <a:pt x="286" y="440"/>
                  </a:cubicBezTo>
                  <a:lnTo>
                    <a:pt x="725" y="440"/>
                  </a:lnTo>
                  <a:cubicBezTo>
                    <a:pt x="1011" y="440"/>
                    <a:pt x="1011" y="1"/>
                    <a:pt x="725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362;p83">
              <a:extLst>
                <a:ext uri="{FF2B5EF4-FFF2-40B4-BE49-F238E27FC236}">
                  <a16:creationId xmlns:a16="http://schemas.microsoft.com/office/drawing/2014/main" id="{F21C6C59-D5D4-629A-10CA-0A4548CB55E5}"/>
                </a:ext>
              </a:extLst>
            </p:cNvPr>
            <p:cNvSpPr/>
            <p:nvPr/>
          </p:nvSpPr>
          <p:spPr>
            <a:xfrm>
              <a:off x="5061068" y="2510702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7" y="1"/>
                  </a:moveTo>
                  <a:cubicBezTo>
                    <a:pt x="1" y="1"/>
                    <a:pt x="1" y="440"/>
                    <a:pt x="287" y="440"/>
                  </a:cubicBezTo>
                  <a:lnTo>
                    <a:pt x="726" y="440"/>
                  </a:lnTo>
                  <a:cubicBezTo>
                    <a:pt x="1012" y="440"/>
                    <a:pt x="1012" y="1"/>
                    <a:pt x="726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9207;p81">
            <a:extLst>
              <a:ext uri="{FF2B5EF4-FFF2-40B4-BE49-F238E27FC236}">
                <a16:creationId xmlns:a16="http://schemas.microsoft.com/office/drawing/2014/main" id="{C4DED7AC-B754-09F4-A156-64458D5E0E1C}"/>
              </a:ext>
            </a:extLst>
          </p:cNvPr>
          <p:cNvGrpSpPr/>
          <p:nvPr/>
        </p:nvGrpSpPr>
        <p:grpSpPr>
          <a:xfrm>
            <a:off x="3210613" y="3476537"/>
            <a:ext cx="363278" cy="363338"/>
            <a:chOff x="1282755" y="1952089"/>
            <a:chExt cx="363278" cy="363338"/>
          </a:xfrm>
        </p:grpSpPr>
        <p:sp>
          <p:nvSpPr>
            <p:cNvPr id="49" name="Google Shape;9208;p81">
              <a:extLst>
                <a:ext uri="{FF2B5EF4-FFF2-40B4-BE49-F238E27FC236}">
                  <a16:creationId xmlns:a16="http://schemas.microsoft.com/office/drawing/2014/main" id="{5A2B5FA8-7360-C2FE-4A02-CD691C6E1F1E}"/>
                </a:ext>
              </a:extLst>
            </p:cNvPr>
            <p:cNvSpPr/>
            <p:nvPr/>
          </p:nvSpPr>
          <p:spPr>
            <a:xfrm>
              <a:off x="1282755" y="1952089"/>
              <a:ext cx="359924" cy="363338"/>
            </a:xfrm>
            <a:custGeom>
              <a:avLst/>
              <a:gdLst/>
              <a:ahLst/>
              <a:cxnLst/>
              <a:rect l="l" t="t" r="r" b="b"/>
              <a:pathLst>
                <a:path w="24039" h="24267" extrusionOk="0">
                  <a:moveTo>
                    <a:pt x="9104" y="6354"/>
                  </a:moveTo>
                  <a:lnTo>
                    <a:pt x="11711" y="7847"/>
                  </a:lnTo>
                  <a:lnTo>
                    <a:pt x="9104" y="9340"/>
                  </a:lnTo>
                  <a:lnTo>
                    <a:pt x="9104" y="6354"/>
                  </a:lnTo>
                  <a:close/>
                  <a:moveTo>
                    <a:pt x="15747" y="6354"/>
                  </a:moveTo>
                  <a:lnTo>
                    <a:pt x="15747" y="9340"/>
                  </a:lnTo>
                  <a:lnTo>
                    <a:pt x="13140" y="7847"/>
                  </a:lnTo>
                  <a:lnTo>
                    <a:pt x="15747" y="6354"/>
                  </a:lnTo>
                  <a:close/>
                  <a:moveTo>
                    <a:pt x="19431" y="4777"/>
                  </a:moveTo>
                  <a:cubicBezTo>
                    <a:pt x="22823" y="4777"/>
                    <a:pt x="24038" y="9305"/>
                    <a:pt x="21066" y="10980"/>
                  </a:cubicBezTo>
                  <a:lnTo>
                    <a:pt x="19868" y="11673"/>
                  </a:lnTo>
                  <a:lnTo>
                    <a:pt x="16483" y="9739"/>
                  </a:lnTo>
                  <a:lnTo>
                    <a:pt x="16483" y="5934"/>
                  </a:lnTo>
                  <a:cubicBezTo>
                    <a:pt x="17450" y="5450"/>
                    <a:pt x="18102" y="4777"/>
                    <a:pt x="19384" y="4777"/>
                  </a:cubicBezTo>
                  <a:cubicBezTo>
                    <a:pt x="19400" y="4777"/>
                    <a:pt x="19416" y="4777"/>
                    <a:pt x="19431" y="4777"/>
                  </a:cubicBezTo>
                  <a:close/>
                  <a:moveTo>
                    <a:pt x="5422" y="4777"/>
                  </a:moveTo>
                  <a:cubicBezTo>
                    <a:pt x="5430" y="4777"/>
                    <a:pt x="5437" y="4777"/>
                    <a:pt x="5445" y="4777"/>
                  </a:cubicBezTo>
                  <a:cubicBezTo>
                    <a:pt x="6749" y="4777"/>
                    <a:pt x="7422" y="5471"/>
                    <a:pt x="8389" y="5955"/>
                  </a:cubicBezTo>
                  <a:lnTo>
                    <a:pt x="8389" y="9760"/>
                  </a:lnTo>
                  <a:lnTo>
                    <a:pt x="5004" y="11694"/>
                  </a:lnTo>
                  <a:lnTo>
                    <a:pt x="3784" y="11001"/>
                  </a:lnTo>
                  <a:cubicBezTo>
                    <a:pt x="827" y="9302"/>
                    <a:pt x="2034" y="4777"/>
                    <a:pt x="5422" y="4777"/>
                  </a:cubicBezTo>
                  <a:close/>
                  <a:moveTo>
                    <a:pt x="16462" y="10559"/>
                  </a:moveTo>
                  <a:lnTo>
                    <a:pt x="19132" y="12094"/>
                  </a:lnTo>
                  <a:lnTo>
                    <a:pt x="16462" y="13608"/>
                  </a:lnTo>
                  <a:lnTo>
                    <a:pt x="16462" y="10559"/>
                  </a:lnTo>
                  <a:close/>
                  <a:moveTo>
                    <a:pt x="8389" y="10580"/>
                  </a:moveTo>
                  <a:lnTo>
                    <a:pt x="8389" y="13629"/>
                  </a:lnTo>
                  <a:lnTo>
                    <a:pt x="5719" y="12094"/>
                  </a:lnTo>
                  <a:lnTo>
                    <a:pt x="8389" y="10580"/>
                  </a:lnTo>
                  <a:close/>
                  <a:moveTo>
                    <a:pt x="12425" y="8246"/>
                  </a:moveTo>
                  <a:lnTo>
                    <a:pt x="15747" y="10160"/>
                  </a:lnTo>
                  <a:lnTo>
                    <a:pt x="15747" y="14028"/>
                  </a:lnTo>
                  <a:lnTo>
                    <a:pt x="12425" y="15920"/>
                  </a:lnTo>
                  <a:lnTo>
                    <a:pt x="9083" y="14028"/>
                  </a:lnTo>
                  <a:lnTo>
                    <a:pt x="9083" y="10160"/>
                  </a:lnTo>
                  <a:lnTo>
                    <a:pt x="12425" y="8246"/>
                  </a:lnTo>
                  <a:close/>
                  <a:moveTo>
                    <a:pt x="9104" y="14848"/>
                  </a:moveTo>
                  <a:lnTo>
                    <a:pt x="11711" y="16341"/>
                  </a:lnTo>
                  <a:lnTo>
                    <a:pt x="9104" y="17834"/>
                  </a:lnTo>
                  <a:lnTo>
                    <a:pt x="9104" y="14848"/>
                  </a:lnTo>
                  <a:close/>
                  <a:moveTo>
                    <a:pt x="15747" y="14848"/>
                  </a:moveTo>
                  <a:lnTo>
                    <a:pt x="15747" y="17834"/>
                  </a:lnTo>
                  <a:lnTo>
                    <a:pt x="13140" y="16341"/>
                  </a:lnTo>
                  <a:lnTo>
                    <a:pt x="15747" y="14848"/>
                  </a:lnTo>
                  <a:close/>
                  <a:moveTo>
                    <a:pt x="19847" y="12493"/>
                  </a:moveTo>
                  <a:lnTo>
                    <a:pt x="21066" y="13187"/>
                  </a:lnTo>
                  <a:cubicBezTo>
                    <a:pt x="22643" y="14112"/>
                    <a:pt x="23211" y="16131"/>
                    <a:pt x="22286" y="17728"/>
                  </a:cubicBezTo>
                  <a:cubicBezTo>
                    <a:pt x="21677" y="18805"/>
                    <a:pt x="20553" y="19414"/>
                    <a:pt x="19395" y="19414"/>
                  </a:cubicBezTo>
                  <a:cubicBezTo>
                    <a:pt x="18835" y="19414"/>
                    <a:pt x="18266" y="19271"/>
                    <a:pt x="17745" y="18969"/>
                  </a:cubicBezTo>
                  <a:lnTo>
                    <a:pt x="17745" y="18990"/>
                  </a:lnTo>
                  <a:lnTo>
                    <a:pt x="16462" y="18254"/>
                  </a:lnTo>
                  <a:lnTo>
                    <a:pt x="16462" y="14428"/>
                  </a:lnTo>
                  <a:lnTo>
                    <a:pt x="19847" y="12493"/>
                  </a:lnTo>
                  <a:close/>
                  <a:moveTo>
                    <a:pt x="12425" y="16761"/>
                  </a:moveTo>
                  <a:lnTo>
                    <a:pt x="15747" y="18653"/>
                  </a:lnTo>
                  <a:lnTo>
                    <a:pt x="15747" y="20146"/>
                  </a:lnTo>
                  <a:cubicBezTo>
                    <a:pt x="15747" y="21975"/>
                    <a:pt x="14254" y="23468"/>
                    <a:pt x="12425" y="23468"/>
                  </a:cubicBezTo>
                  <a:cubicBezTo>
                    <a:pt x="10575" y="23468"/>
                    <a:pt x="9104" y="21975"/>
                    <a:pt x="9104" y="20146"/>
                  </a:cubicBezTo>
                  <a:lnTo>
                    <a:pt x="9104" y="18653"/>
                  </a:lnTo>
                  <a:lnTo>
                    <a:pt x="12425" y="16761"/>
                  </a:lnTo>
                  <a:close/>
                  <a:moveTo>
                    <a:pt x="12456" y="1"/>
                  </a:moveTo>
                  <a:cubicBezTo>
                    <a:pt x="10392" y="1"/>
                    <a:pt x="8375" y="1555"/>
                    <a:pt x="8389" y="4042"/>
                  </a:cubicBezTo>
                  <a:lnTo>
                    <a:pt x="8389" y="5114"/>
                  </a:lnTo>
                  <a:lnTo>
                    <a:pt x="7443" y="4588"/>
                  </a:lnTo>
                  <a:cubicBezTo>
                    <a:pt x="6831" y="4256"/>
                    <a:pt x="6173" y="4098"/>
                    <a:pt x="5524" y="4098"/>
                  </a:cubicBezTo>
                  <a:cubicBezTo>
                    <a:pt x="4123" y="4098"/>
                    <a:pt x="2766" y="4836"/>
                    <a:pt x="2018" y="6144"/>
                  </a:cubicBezTo>
                  <a:cubicBezTo>
                    <a:pt x="925" y="8036"/>
                    <a:pt x="1556" y="10475"/>
                    <a:pt x="3427" y="11610"/>
                  </a:cubicBezTo>
                  <a:lnTo>
                    <a:pt x="4289" y="12094"/>
                  </a:lnTo>
                  <a:lnTo>
                    <a:pt x="3427" y="12577"/>
                  </a:lnTo>
                  <a:cubicBezTo>
                    <a:pt x="0" y="14554"/>
                    <a:pt x="1156" y="19768"/>
                    <a:pt x="5109" y="20104"/>
                  </a:cubicBezTo>
                  <a:lnTo>
                    <a:pt x="5130" y="20104"/>
                  </a:lnTo>
                  <a:cubicBezTo>
                    <a:pt x="5571" y="20104"/>
                    <a:pt x="5592" y="19452"/>
                    <a:pt x="5172" y="19389"/>
                  </a:cubicBezTo>
                  <a:cubicBezTo>
                    <a:pt x="1913" y="19116"/>
                    <a:pt x="967" y="14806"/>
                    <a:pt x="3784" y="13187"/>
                  </a:cubicBezTo>
                  <a:lnTo>
                    <a:pt x="5004" y="12493"/>
                  </a:lnTo>
                  <a:lnTo>
                    <a:pt x="8389" y="14428"/>
                  </a:lnTo>
                  <a:lnTo>
                    <a:pt x="8389" y="18233"/>
                  </a:lnTo>
                  <a:cubicBezTo>
                    <a:pt x="7253" y="18864"/>
                    <a:pt x="6980" y="19095"/>
                    <a:pt x="6433" y="19263"/>
                  </a:cubicBezTo>
                  <a:cubicBezTo>
                    <a:pt x="5988" y="19356"/>
                    <a:pt x="6116" y="19972"/>
                    <a:pt x="6484" y="19972"/>
                  </a:cubicBezTo>
                  <a:cubicBezTo>
                    <a:pt x="6533" y="19972"/>
                    <a:pt x="6587" y="19961"/>
                    <a:pt x="6644" y="19936"/>
                  </a:cubicBezTo>
                  <a:cubicBezTo>
                    <a:pt x="7295" y="19747"/>
                    <a:pt x="7611" y="19494"/>
                    <a:pt x="8389" y="19053"/>
                  </a:cubicBezTo>
                  <a:lnTo>
                    <a:pt x="8389" y="20125"/>
                  </a:lnTo>
                  <a:cubicBezTo>
                    <a:pt x="8326" y="22396"/>
                    <a:pt x="10155" y="24267"/>
                    <a:pt x="12425" y="24267"/>
                  </a:cubicBezTo>
                  <a:cubicBezTo>
                    <a:pt x="14696" y="24267"/>
                    <a:pt x="16525" y="22396"/>
                    <a:pt x="16462" y="20125"/>
                  </a:cubicBezTo>
                  <a:lnTo>
                    <a:pt x="16462" y="19074"/>
                  </a:lnTo>
                  <a:cubicBezTo>
                    <a:pt x="17093" y="19368"/>
                    <a:pt x="17913" y="20125"/>
                    <a:pt x="19384" y="20125"/>
                  </a:cubicBezTo>
                  <a:cubicBezTo>
                    <a:pt x="21235" y="20125"/>
                    <a:pt x="22832" y="18885"/>
                    <a:pt x="23316" y="17119"/>
                  </a:cubicBezTo>
                  <a:cubicBezTo>
                    <a:pt x="23779" y="15332"/>
                    <a:pt x="23001" y="13481"/>
                    <a:pt x="21403" y="12556"/>
                  </a:cubicBezTo>
                  <a:lnTo>
                    <a:pt x="21403" y="12577"/>
                  </a:lnTo>
                  <a:lnTo>
                    <a:pt x="20562" y="12094"/>
                  </a:lnTo>
                  <a:lnTo>
                    <a:pt x="21403" y="11610"/>
                  </a:lnTo>
                  <a:cubicBezTo>
                    <a:pt x="23337" y="10496"/>
                    <a:pt x="24010" y="8036"/>
                    <a:pt x="22917" y="6081"/>
                  </a:cubicBezTo>
                  <a:cubicBezTo>
                    <a:pt x="22167" y="4780"/>
                    <a:pt x="20800" y="4050"/>
                    <a:pt x="19396" y="4050"/>
                  </a:cubicBezTo>
                  <a:cubicBezTo>
                    <a:pt x="18713" y="4050"/>
                    <a:pt x="18021" y="4223"/>
                    <a:pt x="17387" y="4588"/>
                  </a:cubicBezTo>
                  <a:lnTo>
                    <a:pt x="16462" y="5114"/>
                  </a:lnTo>
                  <a:cubicBezTo>
                    <a:pt x="16441" y="4231"/>
                    <a:pt x="16504" y="3831"/>
                    <a:pt x="16357" y="3159"/>
                  </a:cubicBezTo>
                  <a:cubicBezTo>
                    <a:pt x="16322" y="2958"/>
                    <a:pt x="16171" y="2869"/>
                    <a:pt x="16017" y="2869"/>
                  </a:cubicBezTo>
                  <a:cubicBezTo>
                    <a:pt x="15800" y="2869"/>
                    <a:pt x="15577" y="3044"/>
                    <a:pt x="15663" y="3327"/>
                  </a:cubicBezTo>
                  <a:cubicBezTo>
                    <a:pt x="15789" y="3894"/>
                    <a:pt x="15726" y="4210"/>
                    <a:pt x="15747" y="5513"/>
                  </a:cubicBezTo>
                  <a:lnTo>
                    <a:pt x="12425" y="7426"/>
                  </a:lnTo>
                  <a:lnTo>
                    <a:pt x="9083" y="5513"/>
                  </a:lnTo>
                  <a:lnTo>
                    <a:pt x="9083" y="4042"/>
                  </a:lnTo>
                  <a:cubicBezTo>
                    <a:pt x="9083" y="1991"/>
                    <a:pt x="10748" y="706"/>
                    <a:pt x="12449" y="706"/>
                  </a:cubicBezTo>
                  <a:cubicBezTo>
                    <a:pt x="13451" y="706"/>
                    <a:pt x="14465" y="1152"/>
                    <a:pt x="15159" y="2149"/>
                  </a:cubicBezTo>
                  <a:cubicBezTo>
                    <a:pt x="15233" y="2280"/>
                    <a:pt x="15341" y="2333"/>
                    <a:pt x="15448" y="2333"/>
                  </a:cubicBezTo>
                  <a:cubicBezTo>
                    <a:pt x="15703" y="2333"/>
                    <a:pt x="15954" y="2031"/>
                    <a:pt x="15747" y="1750"/>
                  </a:cubicBezTo>
                  <a:cubicBezTo>
                    <a:pt x="14905" y="541"/>
                    <a:pt x="13672" y="1"/>
                    <a:pt x="12456" y="1"/>
                  </a:cubicBezTo>
                  <a:close/>
                </a:path>
              </a:pathLst>
            </a:custGeom>
            <a:solidFill>
              <a:srgbClr val="CDD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209;p81">
              <a:extLst>
                <a:ext uri="{FF2B5EF4-FFF2-40B4-BE49-F238E27FC236}">
                  <a16:creationId xmlns:a16="http://schemas.microsoft.com/office/drawing/2014/main" id="{18441F9C-184A-58FB-9EBC-8E8CE862F699}"/>
                </a:ext>
              </a:extLst>
            </p:cNvPr>
            <p:cNvSpPr/>
            <p:nvPr/>
          </p:nvSpPr>
          <p:spPr>
            <a:xfrm>
              <a:off x="1437900" y="2104404"/>
              <a:ext cx="61118" cy="57644"/>
            </a:xfrm>
            <a:custGeom>
              <a:avLst/>
              <a:gdLst/>
              <a:ahLst/>
              <a:cxnLst/>
              <a:rect l="l" t="t" r="r" b="b"/>
              <a:pathLst>
                <a:path w="4082" h="3850" extrusionOk="0">
                  <a:moveTo>
                    <a:pt x="2068" y="1"/>
                  </a:moveTo>
                  <a:cubicBezTo>
                    <a:pt x="1176" y="1"/>
                    <a:pt x="288" y="589"/>
                    <a:pt x="150" y="1690"/>
                  </a:cubicBezTo>
                  <a:cubicBezTo>
                    <a:pt x="1" y="2980"/>
                    <a:pt x="1036" y="3849"/>
                    <a:pt x="2094" y="3849"/>
                  </a:cubicBezTo>
                  <a:cubicBezTo>
                    <a:pt x="2673" y="3849"/>
                    <a:pt x="3259" y="3588"/>
                    <a:pt x="3661" y="2993"/>
                  </a:cubicBezTo>
                  <a:cubicBezTo>
                    <a:pt x="3998" y="2489"/>
                    <a:pt x="4082" y="1837"/>
                    <a:pt x="3871" y="1269"/>
                  </a:cubicBezTo>
                  <a:cubicBezTo>
                    <a:pt x="3556" y="409"/>
                    <a:pt x="2811" y="1"/>
                    <a:pt x="2068" y="1"/>
                  </a:cubicBezTo>
                  <a:close/>
                </a:path>
              </a:pathLst>
            </a:custGeom>
            <a:solidFill>
              <a:srgbClr val="68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210;p81">
              <a:extLst>
                <a:ext uri="{FF2B5EF4-FFF2-40B4-BE49-F238E27FC236}">
                  <a16:creationId xmlns:a16="http://schemas.microsoft.com/office/drawing/2014/main" id="{22C4162D-CF5E-B238-35B4-4279147B0245}"/>
                </a:ext>
              </a:extLst>
            </p:cNvPr>
            <p:cNvSpPr/>
            <p:nvPr/>
          </p:nvSpPr>
          <p:spPr>
            <a:xfrm>
              <a:off x="1286214" y="2015019"/>
              <a:ext cx="61148" cy="47313"/>
            </a:xfrm>
            <a:custGeom>
              <a:avLst/>
              <a:gdLst/>
              <a:ahLst/>
              <a:cxnLst/>
              <a:rect l="l" t="t" r="r" b="b"/>
              <a:pathLst>
                <a:path w="4084" h="3160" extrusionOk="0">
                  <a:moveTo>
                    <a:pt x="2042" y="0"/>
                  </a:moveTo>
                  <a:cubicBezTo>
                    <a:pt x="1945" y="0"/>
                    <a:pt x="1846" y="9"/>
                    <a:pt x="1745" y="28"/>
                  </a:cubicBezTo>
                  <a:cubicBezTo>
                    <a:pt x="358" y="301"/>
                    <a:pt x="0" y="2109"/>
                    <a:pt x="1157" y="2887"/>
                  </a:cubicBezTo>
                  <a:cubicBezTo>
                    <a:pt x="1325" y="2992"/>
                    <a:pt x="1493" y="3076"/>
                    <a:pt x="1661" y="3118"/>
                  </a:cubicBezTo>
                  <a:cubicBezTo>
                    <a:pt x="1784" y="3146"/>
                    <a:pt x="1907" y="3160"/>
                    <a:pt x="2029" y="3160"/>
                  </a:cubicBezTo>
                  <a:cubicBezTo>
                    <a:pt x="2549" y="3160"/>
                    <a:pt x="3036" y="2910"/>
                    <a:pt x="3343" y="2467"/>
                  </a:cubicBezTo>
                  <a:cubicBezTo>
                    <a:pt x="4083" y="1396"/>
                    <a:pt x="3254" y="0"/>
                    <a:pt x="2042" y="0"/>
                  </a:cubicBezTo>
                  <a:close/>
                </a:path>
              </a:pathLst>
            </a:custGeom>
            <a:solidFill>
              <a:srgbClr val="C6D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211;p81">
              <a:extLst>
                <a:ext uri="{FF2B5EF4-FFF2-40B4-BE49-F238E27FC236}">
                  <a16:creationId xmlns:a16="http://schemas.microsoft.com/office/drawing/2014/main" id="{6214961D-25CF-11BC-9206-B50553152096}"/>
                </a:ext>
              </a:extLst>
            </p:cNvPr>
            <p:cNvSpPr/>
            <p:nvPr/>
          </p:nvSpPr>
          <p:spPr>
            <a:xfrm>
              <a:off x="1595396" y="2201696"/>
              <a:ext cx="50637" cy="47253"/>
            </a:xfrm>
            <a:custGeom>
              <a:avLst/>
              <a:gdLst/>
              <a:ahLst/>
              <a:cxnLst/>
              <a:rect l="l" t="t" r="r" b="b"/>
              <a:pathLst>
                <a:path w="3382" h="3156" extrusionOk="0">
                  <a:moveTo>
                    <a:pt x="1753" y="0"/>
                  </a:moveTo>
                  <a:cubicBezTo>
                    <a:pt x="1055" y="0"/>
                    <a:pt x="357" y="437"/>
                    <a:pt x="206" y="1289"/>
                  </a:cubicBezTo>
                  <a:cubicBezTo>
                    <a:pt x="0" y="2388"/>
                    <a:pt x="872" y="3155"/>
                    <a:pt x="1771" y="3155"/>
                  </a:cubicBezTo>
                  <a:cubicBezTo>
                    <a:pt x="2247" y="3155"/>
                    <a:pt x="2731" y="2940"/>
                    <a:pt x="3066" y="2445"/>
                  </a:cubicBezTo>
                  <a:cubicBezTo>
                    <a:pt x="3297" y="2088"/>
                    <a:pt x="3381" y="1625"/>
                    <a:pt x="3276" y="1205"/>
                  </a:cubicBezTo>
                  <a:cubicBezTo>
                    <a:pt x="3081" y="395"/>
                    <a:pt x="2417" y="0"/>
                    <a:pt x="1753" y="0"/>
                  </a:cubicBezTo>
                  <a:close/>
                </a:path>
              </a:pathLst>
            </a:custGeom>
            <a:solidFill>
              <a:srgbClr val="223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212;p81">
              <a:extLst>
                <a:ext uri="{FF2B5EF4-FFF2-40B4-BE49-F238E27FC236}">
                  <a16:creationId xmlns:a16="http://schemas.microsoft.com/office/drawing/2014/main" id="{F74CE4B6-6DEE-A3EA-B336-46AF701E23E7}"/>
                </a:ext>
              </a:extLst>
            </p:cNvPr>
            <p:cNvSpPr/>
            <p:nvPr/>
          </p:nvSpPr>
          <p:spPr>
            <a:xfrm>
              <a:off x="1452034" y="2121653"/>
              <a:ext cx="46984" cy="40276"/>
            </a:xfrm>
            <a:custGeom>
              <a:avLst/>
              <a:gdLst/>
              <a:ahLst/>
              <a:cxnLst/>
              <a:rect l="l" t="t" r="r" b="b"/>
              <a:pathLst>
                <a:path w="3138" h="2690" extrusionOk="0">
                  <a:moveTo>
                    <a:pt x="2267" y="1"/>
                  </a:moveTo>
                  <a:cubicBezTo>
                    <a:pt x="1007" y="1"/>
                    <a:pt x="1" y="1266"/>
                    <a:pt x="468" y="2577"/>
                  </a:cubicBezTo>
                  <a:cubicBezTo>
                    <a:pt x="679" y="2653"/>
                    <a:pt x="898" y="2690"/>
                    <a:pt x="1115" y="2690"/>
                  </a:cubicBezTo>
                  <a:cubicBezTo>
                    <a:pt x="1737" y="2690"/>
                    <a:pt x="2343" y="2387"/>
                    <a:pt x="2717" y="1841"/>
                  </a:cubicBezTo>
                  <a:cubicBezTo>
                    <a:pt x="3054" y="1337"/>
                    <a:pt x="3138" y="685"/>
                    <a:pt x="2927" y="117"/>
                  </a:cubicBezTo>
                  <a:cubicBezTo>
                    <a:pt x="2704" y="37"/>
                    <a:pt x="2482" y="1"/>
                    <a:pt x="2267" y="1"/>
                  </a:cubicBezTo>
                  <a:close/>
                </a:path>
              </a:pathLst>
            </a:custGeom>
            <a:solidFill>
              <a:srgbClr val="97AC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213;p81">
              <a:extLst>
                <a:ext uri="{FF2B5EF4-FFF2-40B4-BE49-F238E27FC236}">
                  <a16:creationId xmlns:a16="http://schemas.microsoft.com/office/drawing/2014/main" id="{2B0713B9-CBCA-6398-5CCC-E8B60E7CAEC7}"/>
                </a:ext>
              </a:extLst>
            </p:cNvPr>
            <p:cNvSpPr/>
            <p:nvPr/>
          </p:nvSpPr>
          <p:spPr>
            <a:xfrm>
              <a:off x="1307445" y="2032701"/>
              <a:ext cx="33868" cy="29631"/>
            </a:xfrm>
            <a:custGeom>
              <a:avLst/>
              <a:gdLst/>
              <a:ahLst/>
              <a:cxnLst/>
              <a:rect l="l" t="t" r="r" b="b"/>
              <a:pathLst>
                <a:path w="2262" h="1979" extrusionOk="0">
                  <a:moveTo>
                    <a:pt x="1779" y="1"/>
                  </a:moveTo>
                  <a:cubicBezTo>
                    <a:pt x="788" y="1"/>
                    <a:pt x="0" y="927"/>
                    <a:pt x="243" y="1937"/>
                  </a:cubicBezTo>
                  <a:cubicBezTo>
                    <a:pt x="366" y="1965"/>
                    <a:pt x="489" y="1979"/>
                    <a:pt x="611" y="1979"/>
                  </a:cubicBezTo>
                  <a:cubicBezTo>
                    <a:pt x="1131" y="1979"/>
                    <a:pt x="1618" y="1729"/>
                    <a:pt x="1925" y="1286"/>
                  </a:cubicBezTo>
                  <a:cubicBezTo>
                    <a:pt x="2177" y="928"/>
                    <a:pt x="2262" y="466"/>
                    <a:pt x="2156" y="45"/>
                  </a:cubicBezTo>
                  <a:cubicBezTo>
                    <a:pt x="2029" y="15"/>
                    <a:pt x="1903" y="1"/>
                    <a:pt x="177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214;p81">
              <a:extLst>
                <a:ext uri="{FF2B5EF4-FFF2-40B4-BE49-F238E27FC236}">
                  <a16:creationId xmlns:a16="http://schemas.microsoft.com/office/drawing/2014/main" id="{4CFA5267-DBC1-F29C-B8F5-733A823FFDE4}"/>
                </a:ext>
              </a:extLst>
            </p:cNvPr>
            <p:cNvSpPr/>
            <p:nvPr/>
          </p:nvSpPr>
          <p:spPr>
            <a:xfrm>
              <a:off x="1612464" y="2219064"/>
              <a:ext cx="33568" cy="29750"/>
            </a:xfrm>
            <a:custGeom>
              <a:avLst/>
              <a:gdLst/>
              <a:ahLst/>
              <a:cxnLst/>
              <a:rect l="l" t="t" r="r" b="b"/>
              <a:pathLst>
                <a:path w="2242" h="1987" extrusionOk="0">
                  <a:moveTo>
                    <a:pt x="1765" y="0"/>
                  </a:moveTo>
                  <a:cubicBezTo>
                    <a:pt x="789" y="0"/>
                    <a:pt x="1" y="927"/>
                    <a:pt x="244" y="1937"/>
                  </a:cubicBezTo>
                  <a:cubicBezTo>
                    <a:pt x="369" y="1970"/>
                    <a:pt x="495" y="1986"/>
                    <a:pt x="621" y="1986"/>
                  </a:cubicBezTo>
                  <a:cubicBezTo>
                    <a:pt x="1129" y="1986"/>
                    <a:pt x="1622" y="1723"/>
                    <a:pt x="1926" y="1285"/>
                  </a:cubicBezTo>
                  <a:cubicBezTo>
                    <a:pt x="2178" y="928"/>
                    <a:pt x="2241" y="465"/>
                    <a:pt x="2136" y="45"/>
                  </a:cubicBezTo>
                  <a:cubicBezTo>
                    <a:pt x="2011" y="14"/>
                    <a:pt x="1886" y="0"/>
                    <a:pt x="1765" y="0"/>
                  </a:cubicBezTo>
                  <a:close/>
                </a:path>
              </a:pathLst>
            </a:custGeom>
            <a:solidFill>
              <a:srgbClr val="4E6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" name="Graphic 55" descr="Cycle with people outline">
            <a:extLst>
              <a:ext uri="{FF2B5EF4-FFF2-40B4-BE49-F238E27FC236}">
                <a16:creationId xmlns:a16="http://schemas.microsoft.com/office/drawing/2014/main" id="{9255394E-364D-E2E0-C457-85E9AE0FAF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8274" y="1846645"/>
            <a:ext cx="551874" cy="551874"/>
          </a:xfrm>
          <a:prstGeom prst="rect">
            <a:avLst/>
          </a:prstGeom>
        </p:spPr>
      </p:pic>
      <p:pic>
        <p:nvPicPr>
          <p:cNvPr id="57" name="Graphic 56" descr="Doctor male outline">
            <a:extLst>
              <a:ext uri="{FF2B5EF4-FFF2-40B4-BE49-F238E27FC236}">
                <a16:creationId xmlns:a16="http://schemas.microsoft.com/office/drawing/2014/main" id="{16958742-BD25-AB2A-9C67-B91D39F257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2684" y="1881457"/>
            <a:ext cx="589562" cy="523220"/>
          </a:xfrm>
          <a:prstGeom prst="rect">
            <a:avLst/>
          </a:prstGeom>
        </p:spPr>
      </p:pic>
      <p:pic>
        <p:nvPicPr>
          <p:cNvPr id="58" name="Graphic 57" descr="Robot outline">
            <a:extLst>
              <a:ext uri="{FF2B5EF4-FFF2-40B4-BE49-F238E27FC236}">
                <a16:creationId xmlns:a16="http://schemas.microsoft.com/office/drawing/2014/main" id="{86DC7A65-4F75-B87B-12F6-F680CE10C7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85941" y="144520"/>
            <a:ext cx="585203" cy="570683"/>
          </a:xfrm>
          <a:prstGeom prst="rect">
            <a:avLst/>
          </a:prstGeom>
        </p:spPr>
      </p:pic>
      <p:pic>
        <p:nvPicPr>
          <p:cNvPr id="59" name="Graphic 58" descr="Occupational Therapy outline">
            <a:extLst>
              <a:ext uri="{FF2B5EF4-FFF2-40B4-BE49-F238E27FC236}">
                <a16:creationId xmlns:a16="http://schemas.microsoft.com/office/drawing/2014/main" id="{6858EE86-6EF1-ECFF-9192-FEA883CF2C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17319" y="3432620"/>
            <a:ext cx="467237" cy="46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471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0;p33">
            <a:extLst>
              <a:ext uri="{FF2B5EF4-FFF2-40B4-BE49-F238E27FC236}">
                <a16:creationId xmlns:a16="http://schemas.microsoft.com/office/drawing/2014/main" id="{EAD5C1E3-BA1B-AE0B-BC5E-B16C890C5B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2044" y="149806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Doctor Dashboard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5F89AF-5409-BA92-51D7-BB33C78F500E}"/>
              </a:ext>
            </a:extLst>
          </p:cNvPr>
          <p:cNvSpPr txBox="1"/>
          <p:nvPr/>
        </p:nvSpPr>
        <p:spPr>
          <a:xfrm>
            <a:off x="824459" y="735202"/>
            <a:ext cx="5867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Amaranth"/>
                <a:sym typeface="Amaranth"/>
              </a:rPr>
              <a:t>Monitor your patient’s health condition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BA5B766-39C7-875E-7D07-CCEDB43F6E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99" b="4935"/>
          <a:stretch/>
        </p:blipFill>
        <p:spPr>
          <a:xfrm>
            <a:off x="824459" y="1250476"/>
            <a:ext cx="7410027" cy="36330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03957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0;p33">
            <a:extLst>
              <a:ext uri="{FF2B5EF4-FFF2-40B4-BE49-F238E27FC236}">
                <a16:creationId xmlns:a16="http://schemas.microsoft.com/office/drawing/2014/main" id="{EAD5C1E3-BA1B-AE0B-BC5E-B16C890C5B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7015" y="300819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More Functions for Doctors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0E6AD9-1044-38A5-E520-FFC023BD746E}"/>
              </a:ext>
            </a:extLst>
          </p:cNvPr>
          <p:cNvSpPr txBox="1"/>
          <p:nvPr/>
        </p:nvSpPr>
        <p:spPr>
          <a:xfrm>
            <a:off x="215773" y="3589311"/>
            <a:ext cx="2698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Amaranth"/>
                <a:sym typeface="Amaranth"/>
              </a:rPr>
              <a:t>Quick Access Emergency List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AE0967-79CA-0335-D397-45BC647DBC6F}"/>
              </a:ext>
            </a:extLst>
          </p:cNvPr>
          <p:cNvSpPr txBox="1"/>
          <p:nvPr/>
        </p:nvSpPr>
        <p:spPr>
          <a:xfrm>
            <a:off x="5803591" y="1240467"/>
            <a:ext cx="2605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Amaranth"/>
              </a:rPr>
              <a:t>Doctor’s Profile</a:t>
            </a:r>
          </a:p>
        </p:txBody>
      </p:sp>
      <p:pic>
        <p:nvPicPr>
          <p:cNvPr id="6" name="Picture 5" descr="A picture containing text, human face, person, person&#10;&#10;Description automatically generated">
            <a:extLst>
              <a:ext uri="{FF2B5EF4-FFF2-40B4-BE49-F238E27FC236}">
                <a16:creationId xmlns:a16="http://schemas.microsoft.com/office/drawing/2014/main" id="{C462E884-BE3B-9308-4727-C8BE6927C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93" y="895220"/>
            <a:ext cx="4657448" cy="22475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A97C817-D35D-B2EA-67AA-2C4157B8A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2387" y="2291256"/>
            <a:ext cx="5445840" cy="25961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16650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D7CC52-80C9-82D6-1F9D-DAD9E2A3EC8F}"/>
              </a:ext>
            </a:extLst>
          </p:cNvPr>
          <p:cNvSpPr txBox="1"/>
          <p:nvPr/>
        </p:nvSpPr>
        <p:spPr>
          <a:xfrm>
            <a:off x="732449" y="80007"/>
            <a:ext cx="67380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203866"/>
                </a:solidFill>
                <a:effectLst/>
                <a:uLnTx/>
                <a:uFillTx/>
                <a:latin typeface="Amaranth"/>
                <a:sym typeface="Amaranth"/>
              </a:rPr>
              <a:t>“ZOOM meetings”</a:t>
            </a:r>
          </a:p>
        </p:txBody>
      </p:sp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65DDBEF-3988-76E0-EA6F-43AB7865E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2" y="962437"/>
            <a:ext cx="4864308" cy="21318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C0768EF-19A6-0707-FB0E-DE9A6E3EB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1489" y="2908893"/>
            <a:ext cx="4903463" cy="2154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05337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516A4F5-24FA-EDEC-1255-2964C7EBDF48}"/>
              </a:ext>
            </a:extLst>
          </p:cNvPr>
          <p:cNvSpPr/>
          <p:nvPr/>
        </p:nvSpPr>
        <p:spPr>
          <a:xfrm>
            <a:off x="4378467" y="20772"/>
            <a:ext cx="2023855" cy="1746244"/>
          </a:xfrm>
          <a:custGeom>
            <a:avLst/>
            <a:gdLst>
              <a:gd name="connsiteX0" fmla="*/ 1338 w 2183246"/>
              <a:gd name="connsiteY0" fmla="*/ 1657877 h 2161962"/>
              <a:gd name="connsiteX1" fmla="*/ 2609 w 2183246"/>
              <a:gd name="connsiteY1" fmla="*/ 1580074 h 2161962"/>
              <a:gd name="connsiteX2" fmla="*/ 2341 w 2183246"/>
              <a:gd name="connsiteY2" fmla="*/ 1349011 h 2161962"/>
              <a:gd name="connsiteX3" fmla="*/ 1806 w 2183246"/>
              <a:gd name="connsiteY3" fmla="*/ 886886 h 2161962"/>
              <a:gd name="connsiteX4" fmla="*/ 1605 w 2183246"/>
              <a:gd name="connsiteY4" fmla="*/ 734365 h 2161962"/>
              <a:gd name="connsiteX5" fmla="*/ 1204 w 2183246"/>
              <a:gd name="connsiteY5" fmla="*/ 369628 h 2161962"/>
              <a:gd name="connsiteX6" fmla="*/ 937 w 2183246"/>
              <a:gd name="connsiteY6" fmla="*/ 184912 h 2161962"/>
              <a:gd name="connsiteX7" fmla="*/ 27021 w 2183246"/>
              <a:gd name="connsiteY7" fmla="*/ 41043 h 2161962"/>
              <a:gd name="connsiteX8" fmla="*/ 278772 w 2183246"/>
              <a:gd name="connsiteY8" fmla="*/ 16897 h 2161962"/>
              <a:gd name="connsiteX9" fmla="*/ 577275 w 2183246"/>
              <a:gd name="connsiteY9" fmla="*/ 73103 h 2161962"/>
              <a:gd name="connsiteX10" fmla="*/ 1266646 w 2183246"/>
              <a:gd name="connsiteY10" fmla="*/ 349708 h 2161962"/>
              <a:gd name="connsiteX11" fmla="*/ 1855358 w 2183246"/>
              <a:gd name="connsiteY11" fmla="*/ 807339 h 2161962"/>
              <a:gd name="connsiteX12" fmla="*/ 2042499 w 2183246"/>
              <a:gd name="connsiteY12" fmla="*/ 1021499 h 2161962"/>
              <a:gd name="connsiteX13" fmla="*/ 2111724 w 2183246"/>
              <a:gd name="connsiteY13" fmla="*/ 1113790 h 2161962"/>
              <a:gd name="connsiteX14" fmla="*/ 2178674 w 2183246"/>
              <a:gd name="connsiteY14" fmla="*/ 1228014 h 2161962"/>
              <a:gd name="connsiteX15" fmla="*/ 2165431 w 2183246"/>
              <a:gd name="connsiteY15" fmla="*/ 1332914 h 2161962"/>
              <a:gd name="connsiteX16" fmla="*/ 2070122 w 2183246"/>
              <a:gd name="connsiteY16" fmla="*/ 1407364 h 2161962"/>
              <a:gd name="connsiteX17" fmla="*/ 1951604 w 2183246"/>
              <a:gd name="connsiteY17" fmla="*/ 1474033 h 2161962"/>
              <a:gd name="connsiteX18" fmla="*/ 1752424 w 2183246"/>
              <a:gd name="connsiteY18" fmla="*/ 1590336 h 2161962"/>
              <a:gd name="connsiteX19" fmla="*/ 1354063 w 2183246"/>
              <a:gd name="connsiteY19" fmla="*/ 1822941 h 2161962"/>
              <a:gd name="connsiteX20" fmla="*/ 963729 w 2183246"/>
              <a:gd name="connsiteY20" fmla="*/ 2050919 h 2161962"/>
              <a:gd name="connsiteX21" fmla="*/ 631852 w 2183246"/>
              <a:gd name="connsiteY21" fmla="*/ 2134825 h 2161962"/>
              <a:gd name="connsiteX22" fmla="*/ 568178 w 2183246"/>
              <a:gd name="connsiteY22" fmla="*/ 2073321 h 2161962"/>
              <a:gd name="connsiteX23" fmla="*/ 165738 w 2183246"/>
              <a:gd name="connsiteY23" fmla="*/ 1837228 h 2161962"/>
              <a:gd name="connsiteX24" fmla="*/ 29763 w 2183246"/>
              <a:gd name="connsiteY24" fmla="*/ 1760564 h 2161962"/>
              <a:gd name="connsiteX25" fmla="*/ 1338 w 2183246"/>
              <a:gd name="connsiteY25" fmla="*/ 1657877 h 216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183246" h="2161962">
                <a:moveTo>
                  <a:pt x="1338" y="1657877"/>
                </a:moveTo>
                <a:cubicBezTo>
                  <a:pt x="803" y="1632323"/>
                  <a:pt x="2676" y="1606232"/>
                  <a:pt x="2609" y="1580074"/>
                </a:cubicBezTo>
                <a:cubicBezTo>
                  <a:pt x="2542" y="1503076"/>
                  <a:pt x="2408" y="1426010"/>
                  <a:pt x="2341" y="1349011"/>
                </a:cubicBezTo>
                <a:cubicBezTo>
                  <a:pt x="2140" y="1194947"/>
                  <a:pt x="1940" y="1040950"/>
                  <a:pt x="1806" y="886886"/>
                </a:cubicBezTo>
                <a:cubicBezTo>
                  <a:pt x="1739" y="836046"/>
                  <a:pt x="1672" y="785205"/>
                  <a:pt x="1605" y="734365"/>
                </a:cubicBezTo>
                <a:cubicBezTo>
                  <a:pt x="1472" y="612831"/>
                  <a:pt x="1338" y="491229"/>
                  <a:pt x="1204" y="369628"/>
                </a:cubicBezTo>
                <a:cubicBezTo>
                  <a:pt x="1137" y="308056"/>
                  <a:pt x="1070" y="246484"/>
                  <a:pt x="937" y="184912"/>
                </a:cubicBezTo>
                <a:cubicBezTo>
                  <a:pt x="937" y="135346"/>
                  <a:pt x="-7625" y="81957"/>
                  <a:pt x="27021" y="41043"/>
                </a:cubicBezTo>
                <a:cubicBezTo>
                  <a:pt x="83739" y="-26096"/>
                  <a:pt x="202993" y="7037"/>
                  <a:pt x="278772" y="16897"/>
                </a:cubicBezTo>
                <a:cubicBezTo>
                  <a:pt x="379232" y="29976"/>
                  <a:pt x="478888" y="48756"/>
                  <a:pt x="577275" y="73103"/>
                </a:cubicBezTo>
                <a:cubicBezTo>
                  <a:pt x="818391" y="132797"/>
                  <a:pt x="1051080" y="226027"/>
                  <a:pt x="1266646" y="349708"/>
                </a:cubicBezTo>
                <a:cubicBezTo>
                  <a:pt x="1482882" y="473791"/>
                  <a:pt x="1681460" y="628391"/>
                  <a:pt x="1855358" y="807339"/>
                </a:cubicBezTo>
                <a:cubicBezTo>
                  <a:pt x="1921439" y="875350"/>
                  <a:pt x="1983908" y="946849"/>
                  <a:pt x="2042499" y="1021499"/>
                </a:cubicBezTo>
                <a:cubicBezTo>
                  <a:pt x="2066242" y="1051749"/>
                  <a:pt x="2089317" y="1082535"/>
                  <a:pt x="2111724" y="1113790"/>
                </a:cubicBezTo>
                <a:cubicBezTo>
                  <a:pt x="2137273" y="1149473"/>
                  <a:pt x="2168040" y="1184484"/>
                  <a:pt x="2178674" y="1228014"/>
                </a:cubicBezTo>
                <a:cubicBezTo>
                  <a:pt x="2187235" y="1263092"/>
                  <a:pt x="2184293" y="1301525"/>
                  <a:pt x="2165431" y="1332914"/>
                </a:cubicBezTo>
                <a:cubicBezTo>
                  <a:pt x="2143895" y="1368664"/>
                  <a:pt x="2106841" y="1390261"/>
                  <a:pt x="2070122" y="1407364"/>
                </a:cubicBezTo>
                <a:cubicBezTo>
                  <a:pt x="2029122" y="1426479"/>
                  <a:pt x="1990797" y="1451095"/>
                  <a:pt x="1951604" y="1474033"/>
                </a:cubicBezTo>
                <a:cubicBezTo>
                  <a:pt x="1885188" y="1512801"/>
                  <a:pt x="1818839" y="1551568"/>
                  <a:pt x="1752424" y="1590336"/>
                </a:cubicBezTo>
                <a:cubicBezTo>
                  <a:pt x="1619659" y="1667871"/>
                  <a:pt x="1486895" y="1745406"/>
                  <a:pt x="1354063" y="1822941"/>
                </a:cubicBezTo>
                <a:cubicBezTo>
                  <a:pt x="1223974" y="1898934"/>
                  <a:pt x="1093818" y="1974926"/>
                  <a:pt x="963729" y="2050919"/>
                </a:cubicBezTo>
                <a:cubicBezTo>
                  <a:pt x="868152" y="2106723"/>
                  <a:pt x="744819" y="2211623"/>
                  <a:pt x="631852" y="2134825"/>
                </a:cubicBezTo>
                <a:cubicBezTo>
                  <a:pt x="607372" y="2118192"/>
                  <a:pt x="588244" y="2095052"/>
                  <a:pt x="568178" y="2073321"/>
                </a:cubicBezTo>
                <a:cubicBezTo>
                  <a:pt x="460964" y="1957152"/>
                  <a:pt x="318835" y="1875123"/>
                  <a:pt x="165738" y="1837228"/>
                </a:cubicBezTo>
                <a:cubicBezTo>
                  <a:pt x="111362" y="1823746"/>
                  <a:pt x="63406" y="1809661"/>
                  <a:pt x="29763" y="1760564"/>
                </a:cubicBezTo>
                <a:cubicBezTo>
                  <a:pt x="7558" y="1728303"/>
                  <a:pt x="2074" y="1693627"/>
                  <a:pt x="1338" y="1657877"/>
                </a:cubicBezTo>
                <a:close/>
              </a:path>
            </a:pathLst>
          </a:custGeom>
          <a:gradFill flip="none" rotWithShape="1">
            <a:gsLst>
              <a:gs pos="0">
                <a:srgbClr val="33506C"/>
              </a:gs>
              <a:gs pos="100000">
                <a:schemeClr val="accent2">
                  <a:lumMod val="50000"/>
                </a:schemeClr>
              </a:gs>
            </a:gsLst>
            <a:lin ang="10800000" scaled="1"/>
            <a:tileRect/>
          </a:gra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FD41F8A8-48D5-307C-E08C-77CD0A54B173}"/>
              </a:ext>
            </a:extLst>
          </p:cNvPr>
          <p:cNvSpPr/>
          <p:nvPr/>
        </p:nvSpPr>
        <p:spPr>
          <a:xfrm>
            <a:off x="4384026" y="31393"/>
            <a:ext cx="2027320" cy="1224231"/>
          </a:xfrm>
          <a:custGeom>
            <a:avLst/>
            <a:gdLst>
              <a:gd name="connsiteX0" fmla="*/ 3527 w 2186984"/>
              <a:gd name="connsiteY0" fmla="*/ 420057 h 1515676"/>
              <a:gd name="connsiteX1" fmla="*/ 2390 w 2186984"/>
              <a:gd name="connsiteY1" fmla="*/ 127892 h 1515676"/>
              <a:gd name="connsiteX2" fmla="*/ 29277 w 2186984"/>
              <a:gd name="connsiteY2" fmla="*/ 42979 h 1515676"/>
              <a:gd name="connsiteX3" fmla="*/ 129870 w 2186984"/>
              <a:gd name="connsiteY3" fmla="*/ 120 h 1515676"/>
              <a:gd name="connsiteX4" fmla="*/ 1235795 w 2186984"/>
              <a:gd name="connsiteY4" fmla="*/ 332998 h 1515676"/>
              <a:gd name="connsiteX5" fmla="*/ 2136854 w 2186984"/>
              <a:gd name="connsiteY5" fmla="*/ 1146781 h 1515676"/>
              <a:gd name="connsiteX6" fmla="*/ 2181800 w 2186984"/>
              <a:gd name="connsiteY6" fmla="*/ 1301985 h 1515676"/>
              <a:gd name="connsiteX7" fmla="*/ 2136854 w 2186984"/>
              <a:gd name="connsiteY7" fmla="*/ 1370734 h 1515676"/>
              <a:gd name="connsiteX8" fmla="*/ 1885772 w 2186984"/>
              <a:gd name="connsiteY8" fmla="*/ 1515676 h 1515676"/>
              <a:gd name="connsiteX9" fmla="*/ 1780028 w 2186984"/>
              <a:gd name="connsiteY9" fmla="*/ 1384081 h 1515676"/>
              <a:gd name="connsiteX10" fmla="*/ 1604258 w 2186984"/>
              <a:gd name="connsiteY10" fmla="*/ 1042149 h 1515676"/>
              <a:gd name="connsiteX11" fmla="*/ 1506875 w 2186984"/>
              <a:gd name="connsiteY11" fmla="*/ 682040 h 1515676"/>
              <a:gd name="connsiteX12" fmla="*/ 1474369 w 2186984"/>
              <a:gd name="connsiteY12" fmla="*/ 639986 h 1515676"/>
              <a:gd name="connsiteX13" fmla="*/ 1255525 w 2186984"/>
              <a:gd name="connsiteY13" fmla="*/ 475392 h 1515676"/>
              <a:gd name="connsiteX14" fmla="*/ 1015546 w 2186984"/>
              <a:gd name="connsiteY14" fmla="*/ 351376 h 1515676"/>
              <a:gd name="connsiteX15" fmla="*/ 819041 w 2186984"/>
              <a:gd name="connsiteY15" fmla="*/ 336687 h 1515676"/>
              <a:gd name="connsiteX16" fmla="*/ 642067 w 2186984"/>
              <a:gd name="connsiteY16" fmla="*/ 396716 h 1515676"/>
              <a:gd name="connsiteX17" fmla="*/ 384965 w 2186984"/>
              <a:gd name="connsiteY17" fmla="*/ 447020 h 1515676"/>
              <a:gd name="connsiteX18" fmla="*/ 3527 w 2186984"/>
              <a:gd name="connsiteY18" fmla="*/ 420057 h 151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186984" h="1515676">
                <a:moveTo>
                  <a:pt x="3527" y="420057"/>
                </a:moveTo>
                <a:cubicBezTo>
                  <a:pt x="1253" y="363717"/>
                  <a:pt x="-2493" y="245737"/>
                  <a:pt x="2390" y="127892"/>
                </a:cubicBezTo>
                <a:cubicBezTo>
                  <a:pt x="3259" y="106295"/>
                  <a:pt x="5533" y="71619"/>
                  <a:pt x="29277" y="42979"/>
                </a:cubicBezTo>
                <a:cubicBezTo>
                  <a:pt x="66933" y="-2496"/>
                  <a:pt x="123583" y="-215"/>
                  <a:pt x="129870" y="120"/>
                </a:cubicBezTo>
                <a:cubicBezTo>
                  <a:pt x="365034" y="18230"/>
                  <a:pt x="784128" y="81478"/>
                  <a:pt x="1235795" y="332998"/>
                </a:cubicBezTo>
                <a:cubicBezTo>
                  <a:pt x="1715753" y="600279"/>
                  <a:pt x="1999407" y="950327"/>
                  <a:pt x="2136854" y="1146781"/>
                </a:cubicBezTo>
                <a:cubicBezTo>
                  <a:pt x="2140599" y="1150671"/>
                  <a:pt x="2205476" y="1220091"/>
                  <a:pt x="2181800" y="1301985"/>
                </a:cubicBezTo>
                <a:cubicBezTo>
                  <a:pt x="2171700" y="1336997"/>
                  <a:pt x="2149695" y="1359600"/>
                  <a:pt x="2136854" y="1370734"/>
                </a:cubicBezTo>
                <a:cubicBezTo>
                  <a:pt x="2053182" y="1419026"/>
                  <a:pt x="1969443" y="1467384"/>
                  <a:pt x="1885772" y="1515676"/>
                </a:cubicBezTo>
                <a:cubicBezTo>
                  <a:pt x="1854738" y="1481268"/>
                  <a:pt x="1818085" y="1437403"/>
                  <a:pt x="1780028" y="1384081"/>
                </a:cubicBezTo>
                <a:cubicBezTo>
                  <a:pt x="1705386" y="1279516"/>
                  <a:pt x="1640910" y="1166031"/>
                  <a:pt x="1604258" y="1042149"/>
                </a:cubicBezTo>
                <a:cubicBezTo>
                  <a:pt x="1569277" y="924035"/>
                  <a:pt x="1574093" y="789221"/>
                  <a:pt x="1506875" y="682040"/>
                </a:cubicBezTo>
                <a:cubicBezTo>
                  <a:pt x="1497444" y="667016"/>
                  <a:pt x="1486609" y="652864"/>
                  <a:pt x="1474369" y="639986"/>
                </a:cubicBezTo>
                <a:cubicBezTo>
                  <a:pt x="1412368" y="574457"/>
                  <a:pt x="1330235" y="524958"/>
                  <a:pt x="1255525" y="475392"/>
                </a:cubicBezTo>
                <a:cubicBezTo>
                  <a:pt x="1180415" y="425557"/>
                  <a:pt x="1101693" y="379210"/>
                  <a:pt x="1015546" y="351376"/>
                </a:cubicBezTo>
                <a:cubicBezTo>
                  <a:pt x="952006" y="330852"/>
                  <a:pt x="884922" y="325687"/>
                  <a:pt x="819041" y="336687"/>
                </a:cubicBezTo>
                <a:cubicBezTo>
                  <a:pt x="755836" y="347217"/>
                  <a:pt x="701727" y="375857"/>
                  <a:pt x="642067" y="396716"/>
                </a:cubicBezTo>
                <a:cubicBezTo>
                  <a:pt x="559131" y="425691"/>
                  <a:pt x="472516" y="441386"/>
                  <a:pt x="384965" y="447020"/>
                </a:cubicBezTo>
                <a:cubicBezTo>
                  <a:pt x="257418" y="455002"/>
                  <a:pt x="129001" y="442862"/>
                  <a:pt x="3527" y="42005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10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1598CB04-38CD-5155-1E6B-FBC374DE01C4}"/>
              </a:ext>
            </a:extLst>
          </p:cNvPr>
          <p:cNvSpPr/>
          <p:nvPr/>
        </p:nvSpPr>
        <p:spPr>
          <a:xfrm>
            <a:off x="5140796" y="1533797"/>
            <a:ext cx="1731778" cy="2018070"/>
          </a:xfrm>
          <a:custGeom>
            <a:avLst/>
            <a:gdLst>
              <a:gd name="connsiteX0" fmla="*/ 78665 w 1868167"/>
              <a:gd name="connsiteY0" fmla="*/ 790970 h 2498499"/>
              <a:gd name="connsiteX1" fmla="*/ 89968 w 1868167"/>
              <a:gd name="connsiteY1" fmla="*/ 783659 h 2498499"/>
              <a:gd name="connsiteX2" fmla="*/ 282995 w 1868167"/>
              <a:gd name="connsiteY2" fmla="*/ 671247 h 2498499"/>
              <a:gd name="connsiteX3" fmla="*/ 681823 w 1868167"/>
              <a:gd name="connsiteY3" fmla="*/ 439849 h 2498499"/>
              <a:gd name="connsiteX4" fmla="*/ 860938 w 1868167"/>
              <a:gd name="connsiteY4" fmla="*/ 335888 h 2498499"/>
              <a:gd name="connsiteX5" fmla="*/ 1044066 w 1868167"/>
              <a:gd name="connsiteY5" fmla="*/ 229646 h 2498499"/>
              <a:gd name="connsiteX6" fmla="*/ 1392999 w 1868167"/>
              <a:gd name="connsiteY6" fmla="*/ 25948 h 2498499"/>
              <a:gd name="connsiteX7" fmla="*/ 1488241 w 1868167"/>
              <a:gd name="connsiteY7" fmla="*/ 729 h 2498499"/>
              <a:gd name="connsiteX8" fmla="*/ 1653712 w 1868167"/>
              <a:gd name="connsiteY8" fmla="*/ 212676 h 2498499"/>
              <a:gd name="connsiteX9" fmla="*/ 1755509 w 1868167"/>
              <a:gd name="connsiteY9" fmla="*/ 498134 h 2498499"/>
              <a:gd name="connsiteX10" fmla="*/ 1865935 w 1868167"/>
              <a:gd name="connsiteY10" fmla="*/ 1163890 h 2498499"/>
              <a:gd name="connsiteX11" fmla="*/ 1786677 w 1868167"/>
              <a:gd name="connsiteY11" fmla="*/ 1937363 h 2498499"/>
              <a:gd name="connsiteX12" fmla="*/ 1698658 w 1868167"/>
              <a:gd name="connsiteY12" fmla="*/ 2223961 h 2498499"/>
              <a:gd name="connsiteX13" fmla="*/ 1653712 w 1868167"/>
              <a:gd name="connsiteY13" fmla="*/ 2338453 h 2498499"/>
              <a:gd name="connsiteX14" fmla="*/ 1598867 w 1868167"/>
              <a:gd name="connsiteY14" fmla="*/ 2450865 h 2498499"/>
              <a:gd name="connsiteX15" fmla="*/ 1532519 w 1868167"/>
              <a:gd name="connsiteY15" fmla="*/ 2493858 h 2498499"/>
              <a:gd name="connsiteX16" fmla="*/ 1365577 w 1868167"/>
              <a:gd name="connsiteY16" fmla="*/ 2442682 h 2498499"/>
              <a:gd name="connsiteX17" fmla="*/ 1166597 w 1868167"/>
              <a:gd name="connsiteY17" fmla="*/ 2326648 h 2498499"/>
              <a:gd name="connsiteX18" fmla="*/ 768638 w 1868167"/>
              <a:gd name="connsiteY18" fmla="*/ 2094579 h 2498499"/>
              <a:gd name="connsiteX19" fmla="*/ 633332 w 1868167"/>
              <a:gd name="connsiteY19" fmla="*/ 2015703 h 2498499"/>
              <a:gd name="connsiteX20" fmla="*/ 259519 w 1868167"/>
              <a:gd name="connsiteY20" fmla="*/ 1797719 h 2498499"/>
              <a:gd name="connsiteX21" fmla="*/ 88162 w 1868167"/>
              <a:gd name="connsiteY21" fmla="*/ 1698385 h 2498499"/>
              <a:gd name="connsiteX22" fmla="*/ 143 w 1868167"/>
              <a:gd name="connsiteY22" fmla="*/ 1568199 h 2498499"/>
              <a:gd name="connsiteX23" fmla="*/ 18937 w 1868167"/>
              <a:gd name="connsiteY23" fmla="*/ 1473359 h 2498499"/>
              <a:gd name="connsiteX24" fmla="*/ 50841 w 1868167"/>
              <a:gd name="connsiteY24" fmla="*/ 1191188 h 2498499"/>
              <a:gd name="connsiteX25" fmla="*/ 32047 w 1868167"/>
              <a:gd name="connsiteY25" fmla="*/ 1058185 h 2498499"/>
              <a:gd name="connsiteX26" fmla="*/ 3822 w 1868167"/>
              <a:gd name="connsiteY26" fmla="*/ 916998 h 2498499"/>
              <a:gd name="connsiteX27" fmla="*/ 78665 w 1868167"/>
              <a:gd name="connsiteY27" fmla="*/ 790970 h 2498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868167" h="2498499">
                <a:moveTo>
                  <a:pt x="78665" y="790970"/>
                </a:moveTo>
                <a:cubicBezTo>
                  <a:pt x="82343" y="788421"/>
                  <a:pt x="86156" y="786007"/>
                  <a:pt x="89968" y="783659"/>
                </a:cubicBezTo>
                <a:cubicBezTo>
                  <a:pt x="153708" y="745227"/>
                  <a:pt x="218586" y="708606"/>
                  <a:pt x="282995" y="671247"/>
                </a:cubicBezTo>
                <a:cubicBezTo>
                  <a:pt x="415960" y="594114"/>
                  <a:pt x="548858" y="516982"/>
                  <a:pt x="681823" y="439849"/>
                </a:cubicBezTo>
                <a:cubicBezTo>
                  <a:pt x="735665" y="399337"/>
                  <a:pt x="802682" y="369759"/>
                  <a:pt x="860938" y="335888"/>
                </a:cubicBezTo>
                <a:cubicBezTo>
                  <a:pt x="922003" y="300474"/>
                  <a:pt x="983001" y="265060"/>
                  <a:pt x="1044066" y="229646"/>
                </a:cubicBezTo>
                <a:cubicBezTo>
                  <a:pt x="1160511" y="162104"/>
                  <a:pt x="1276019" y="92349"/>
                  <a:pt x="1392999" y="25948"/>
                </a:cubicBezTo>
                <a:cubicBezTo>
                  <a:pt x="1422093" y="9449"/>
                  <a:pt x="1455067" y="-3228"/>
                  <a:pt x="1488241" y="729"/>
                </a:cubicBezTo>
                <a:cubicBezTo>
                  <a:pt x="1585959" y="12400"/>
                  <a:pt x="1621340" y="135544"/>
                  <a:pt x="1653712" y="212676"/>
                </a:cubicBezTo>
                <a:cubicBezTo>
                  <a:pt x="1692839" y="305839"/>
                  <a:pt x="1726816" y="401215"/>
                  <a:pt x="1755509" y="498134"/>
                </a:cubicBezTo>
                <a:cubicBezTo>
                  <a:pt x="1819450" y="714374"/>
                  <a:pt x="1856771" y="938461"/>
                  <a:pt x="1865935" y="1163890"/>
                </a:cubicBezTo>
                <a:cubicBezTo>
                  <a:pt x="1876502" y="1423793"/>
                  <a:pt x="1849481" y="1684971"/>
                  <a:pt x="1786677" y="1937363"/>
                </a:cubicBezTo>
                <a:cubicBezTo>
                  <a:pt x="1762532" y="2034416"/>
                  <a:pt x="1733103" y="2130127"/>
                  <a:pt x="1698658" y="2223961"/>
                </a:cubicBezTo>
                <a:cubicBezTo>
                  <a:pt x="1684546" y="2262460"/>
                  <a:pt x="1669564" y="2300624"/>
                  <a:pt x="1653712" y="2338453"/>
                </a:cubicBezTo>
                <a:cubicBezTo>
                  <a:pt x="1638262" y="2375342"/>
                  <a:pt x="1624952" y="2420347"/>
                  <a:pt x="1598867" y="2450865"/>
                </a:cubicBezTo>
                <a:cubicBezTo>
                  <a:pt x="1581478" y="2471188"/>
                  <a:pt x="1558269" y="2486614"/>
                  <a:pt x="1532519" y="2493858"/>
                </a:cubicBezTo>
                <a:cubicBezTo>
                  <a:pt x="1467976" y="2511967"/>
                  <a:pt x="1418147" y="2473334"/>
                  <a:pt x="1365577" y="2442682"/>
                </a:cubicBezTo>
                <a:cubicBezTo>
                  <a:pt x="1299228" y="2403981"/>
                  <a:pt x="1232946" y="2365348"/>
                  <a:pt x="1166597" y="2326648"/>
                </a:cubicBezTo>
                <a:cubicBezTo>
                  <a:pt x="1033967" y="2249314"/>
                  <a:pt x="901336" y="2171913"/>
                  <a:pt x="768638" y="2094579"/>
                </a:cubicBezTo>
                <a:cubicBezTo>
                  <a:pt x="723559" y="2068287"/>
                  <a:pt x="678412" y="2041995"/>
                  <a:pt x="633332" y="2015703"/>
                </a:cubicBezTo>
                <a:cubicBezTo>
                  <a:pt x="508728" y="1943064"/>
                  <a:pt x="384123" y="1870358"/>
                  <a:pt x="259519" y="1797719"/>
                </a:cubicBezTo>
                <a:cubicBezTo>
                  <a:pt x="202667" y="1764585"/>
                  <a:pt x="143676" y="1733665"/>
                  <a:pt x="88162" y="1698385"/>
                </a:cubicBezTo>
                <a:cubicBezTo>
                  <a:pt x="42949" y="1669746"/>
                  <a:pt x="2752" y="1624137"/>
                  <a:pt x="143" y="1568199"/>
                </a:cubicBezTo>
                <a:cubicBezTo>
                  <a:pt x="-1395" y="1535870"/>
                  <a:pt x="9774" y="1504414"/>
                  <a:pt x="18937" y="1473359"/>
                </a:cubicBezTo>
                <a:cubicBezTo>
                  <a:pt x="45892" y="1382142"/>
                  <a:pt x="56593" y="1286162"/>
                  <a:pt x="50841" y="1191188"/>
                </a:cubicBezTo>
                <a:cubicBezTo>
                  <a:pt x="48166" y="1146652"/>
                  <a:pt x="42280" y="1101647"/>
                  <a:pt x="32047" y="1058185"/>
                </a:cubicBezTo>
                <a:cubicBezTo>
                  <a:pt x="21011" y="1011368"/>
                  <a:pt x="1615" y="966028"/>
                  <a:pt x="3822" y="916998"/>
                </a:cubicBezTo>
                <a:cubicBezTo>
                  <a:pt x="6296" y="863207"/>
                  <a:pt x="36260" y="820213"/>
                  <a:pt x="78665" y="790970"/>
                </a:cubicBezTo>
                <a:close/>
              </a:path>
            </a:pathLst>
          </a:custGeom>
          <a:solidFill>
            <a:schemeClr val="accent6">
              <a:lumMod val="90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AB973490-2AA2-157D-3BCF-87A5D50C6E1C}"/>
              </a:ext>
            </a:extLst>
          </p:cNvPr>
          <p:cNvSpPr/>
          <p:nvPr/>
        </p:nvSpPr>
        <p:spPr>
          <a:xfrm>
            <a:off x="6227492" y="1533696"/>
            <a:ext cx="645082" cy="2018051"/>
          </a:xfrm>
          <a:custGeom>
            <a:avLst/>
            <a:gdLst>
              <a:gd name="connsiteX0" fmla="*/ 0 w 695886"/>
              <a:gd name="connsiteY0" fmla="*/ 154553 h 2498476"/>
              <a:gd name="connsiteX1" fmla="*/ 235030 w 695886"/>
              <a:gd name="connsiteY1" fmla="*/ 18464 h 2498476"/>
              <a:gd name="connsiteX2" fmla="*/ 301579 w 695886"/>
              <a:gd name="connsiteY2" fmla="*/ 19 h 2498476"/>
              <a:gd name="connsiteX3" fmla="*/ 430531 w 695886"/>
              <a:gd name="connsiteY3" fmla="*/ 95194 h 2498476"/>
              <a:gd name="connsiteX4" fmla="*/ 695859 w 695886"/>
              <a:gd name="connsiteY4" fmla="*/ 1263921 h 2498476"/>
              <a:gd name="connsiteX5" fmla="*/ 457486 w 695886"/>
              <a:gd name="connsiteY5" fmla="*/ 2398174 h 2498476"/>
              <a:gd name="connsiteX6" fmla="*/ 353882 w 695886"/>
              <a:gd name="connsiteY6" fmla="*/ 2495562 h 2498476"/>
              <a:gd name="connsiteX7" fmla="*/ 255764 w 695886"/>
              <a:gd name="connsiteY7" fmla="*/ 2478996 h 2498476"/>
              <a:gd name="connsiteX8" fmla="*/ 3478 w 695886"/>
              <a:gd name="connsiteY8" fmla="*/ 2332041 h 2498476"/>
              <a:gd name="connsiteX9" fmla="*/ 61734 w 695886"/>
              <a:gd name="connsiteY9" fmla="*/ 2182538 h 2498476"/>
              <a:gd name="connsiteX10" fmla="*/ 147546 w 695886"/>
              <a:gd name="connsiteY10" fmla="*/ 2014187 h 2498476"/>
              <a:gd name="connsiteX11" fmla="*/ 322848 w 695886"/>
              <a:gd name="connsiteY11" fmla="*/ 1809752 h 2498476"/>
              <a:gd name="connsiteX12" fmla="*/ 570118 w 695886"/>
              <a:gd name="connsiteY12" fmla="*/ 1431333 h 2498476"/>
              <a:gd name="connsiteX13" fmla="*/ 510926 w 695886"/>
              <a:gd name="connsiteY13" fmla="*/ 870075 h 2498476"/>
              <a:gd name="connsiteX14" fmla="*/ 382843 w 695886"/>
              <a:gd name="connsiteY14" fmla="*/ 734724 h 2498476"/>
              <a:gd name="connsiteX15" fmla="*/ 0 w 695886"/>
              <a:gd name="connsiteY15" fmla="*/ 154553 h 2498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95886" h="2498476">
                <a:moveTo>
                  <a:pt x="0" y="154553"/>
                </a:moveTo>
                <a:cubicBezTo>
                  <a:pt x="57386" y="119206"/>
                  <a:pt x="142329" y="68298"/>
                  <a:pt x="235030" y="18464"/>
                </a:cubicBezTo>
                <a:cubicBezTo>
                  <a:pt x="250146" y="10348"/>
                  <a:pt x="272418" y="-517"/>
                  <a:pt x="301579" y="19"/>
                </a:cubicBezTo>
                <a:cubicBezTo>
                  <a:pt x="354484" y="958"/>
                  <a:pt x="404045" y="38384"/>
                  <a:pt x="430531" y="95194"/>
                </a:cubicBezTo>
                <a:cubicBezTo>
                  <a:pt x="533532" y="312909"/>
                  <a:pt x="693452" y="724597"/>
                  <a:pt x="695859" y="1263921"/>
                </a:cubicBezTo>
                <a:cubicBezTo>
                  <a:pt x="698134" y="1781314"/>
                  <a:pt x="554333" y="2180459"/>
                  <a:pt x="457486" y="2398174"/>
                </a:cubicBezTo>
                <a:cubicBezTo>
                  <a:pt x="456215" y="2402131"/>
                  <a:pt x="429461" y="2479197"/>
                  <a:pt x="353882" y="2495562"/>
                </a:cubicBezTo>
                <a:cubicBezTo>
                  <a:pt x="305325" y="2506093"/>
                  <a:pt x="266331" y="2485166"/>
                  <a:pt x="255764" y="2478996"/>
                </a:cubicBezTo>
                <a:cubicBezTo>
                  <a:pt x="171691" y="2430033"/>
                  <a:pt x="87551" y="2381071"/>
                  <a:pt x="3478" y="2332041"/>
                </a:cubicBezTo>
                <a:cubicBezTo>
                  <a:pt x="16387" y="2294011"/>
                  <a:pt x="35315" y="2242366"/>
                  <a:pt x="61734" y="2182538"/>
                </a:cubicBezTo>
                <a:cubicBezTo>
                  <a:pt x="87885" y="2123515"/>
                  <a:pt x="110225" y="2072942"/>
                  <a:pt x="147546" y="2014187"/>
                </a:cubicBezTo>
                <a:cubicBezTo>
                  <a:pt x="170152" y="1978572"/>
                  <a:pt x="226001" y="1892050"/>
                  <a:pt x="322848" y="1809752"/>
                </a:cubicBezTo>
                <a:cubicBezTo>
                  <a:pt x="453473" y="1698748"/>
                  <a:pt x="544903" y="1607464"/>
                  <a:pt x="570118" y="1431333"/>
                </a:cubicBezTo>
                <a:cubicBezTo>
                  <a:pt x="594798" y="1258958"/>
                  <a:pt x="606971" y="1024139"/>
                  <a:pt x="510926" y="870075"/>
                </a:cubicBezTo>
                <a:cubicBezTo>
                  <a:pt x="473069" y="809308"/>
                  <a:pt x="424378" y="769065"/>
                  <a:pt x="382843" y="734724"/>
                </a:cubicBezTo>
                <a:cubicBezTo>
                  <a:pt x="194967" y="579520"/>
                  <a:pt x="67753" y="390377"/>
                  <a:pt x="0" y="154553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10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77367E02-6D93-A6C1-D995-0AABF2946936}"/>
              </a:ext>
            </a:extLst>
          </p:cNvPr>
          <p:cNvSpPr/>
          <p:nvPr/>
        </p:nvSpPr>
        <p:spPr>
          <a:xfrm flipH="1">
            <a:off x="2078019" y="20772"/>
            <a:ext cx="2023855" cy="1746244"/>
          </a:xfrm>
          <a:custGeom>
            <a:avLst/>
            <a:gdLst>
              <a:gd name="connsiteX0" fmla="*/ 1338 w 2183246"/>
              <a:gd name="connsiteY0" fmla="*/ 1657877 h 2161962"/>
              <a:gd name="connsiteX1" fmla="*/ 2609 w 2183246"/>
              <a:gd name="connsiteY1" fmla="*/ 1580074 h 2161962"/>
              <a:gd name="connsiteX2" fmla="*/ 2341 w 2183246"/>
              <a:gd name="connsiteY2" fmla="*/ 1349011 h 2161962"/>
              <a:gd name="connsiteX3" fmla="*/ 1806 w 2183246"/>
              <a:gd name="connsiteY3" fmla="*/ 886886 h 2161962"/>
              <a:gd name="connsiteX4" fmla="*/ 1605 w 2183246"/>
              <a:gd name="connsiteY4" fmla="*/ 734365 h 2161962"/>
              <a:gd name="connsiteX5" fmla="*/ 1204 w 2183246"/>
              <a:gd name="connsiteY5" fmla="*/ 369628 h 2161962"/>
              <a:gd name="connsiteX6" fmla="*/ 937 w 2183246"/>
              <a:gd name="connsiteY6" fmla="*/ 184912 h 2161962"/>
              <a:gd name="connsiteX7" fmla="*/ 27021 w 2183246"/>
              <a:gd name="connsiteY7" fmla="*/ 41043 h 2161962"/>
              <a:gd name="connsiteX8" fmla="*/ 278772 w 2183246"/>
              <a:gd name="connsiteY8" fmla="*/ 16897 h 2161962"/>
              <a:gd name="connsiteX9" fmla="*/ 577275 w 2183246"/>
              <a:gd name="connsiteY9" fmla="*/ 73103 h 2161962"/>
              <a:gd name="connsiteX10" fmla="*/ 1266646 w 2183246"/>
              <a:gd name="connsiteY10" fmla="*/ 349708 h 2161962"/>
              <a:gd name="connsiteX11" fmla="*/ 1855358 w 2183246"/>
              <a:gd name="connsiteY11" fmla="*/ 807339 h 2161962"/>
              <a:gd name="connsiteX12" fmla="*/ 2042499 w 2183246"/>
              <a:gd name="connsiteY12" fmla="*/ 1021499 h 2161962"/>
              <a:gd name="connsiteX13" fmla="*/ 2111724 w 2183246"/>
              <a:gd name="connsiteY13" fmla="*/ 1113790 h 2161962"/>
              <a:gd name="connsiteX14" fmla="*/ 2178674 w 2183246"/>
              <a:gd name="connsiteY14" fmla="*/ 1228014 h 2161962"/>
              <a:gd name="connsiteX15" fmla="*/ 2165431 w 2183246"/>
              <a:gd name="connsiteY15" fmla="*/ 1332914 h 2161962"/>
              <a:gd name="connsiteX16" fmla="*/ 2070122 w 2183246"/>
              <a:gd name="connsiteY16" fmla="*/ 1407364 h 2161962"/>
              <a:gd name="connsiteX17" fmla="*/ 1951604 w 2183246"/>
              <a:gd name="connsiteY17" fmla="*/ 1474033 h 2161962"/>
              <a:gd name="connsiteX18" fmla="*/ 1752424 w 2183246"/>
              <a:gd name="connsiteY18" fmla="*/ 1590336 h 2161962"/>
              <a:gd name="connsiteX19" fmla="*/ 1354063 w 2183246"/>
              <a:gd name="connsiteY19" fmla="*/ 1822941 h 2161962"/>
              <a:gd name="connsiteX20" fmla="*/ 963729 w 2183246"/>
              <a:gd name="connsiteY20" fmla="*/ 2050919 h 2161962"/>
              <a:gd name="connsiteX21" fmla="*/ 631852 w 2183246"/>
              <a:gd name="connsiteY21" fmla="*/ 2134825 h 2161962"/>
              <a:gd name="connsiteX22" fmla="*/ 568178 w 2183246"/>
              <a:gd name="connsiteY22" fmla="*/ 2073321 h 2161962"/>
              <a:gd name="connsiteX23" fmla="*/ 165738 w 2183246"/>
              <a:gd name="connsiteY23" fmla="*/ 1837228 h 2161962"/>
              <a:gd name="connsiteX24" fmla="*/ 29763 w 2183246"/>
              <a:gd name="connsiteY24" fmla="*/ 1760564 h 2161962"/>
              <a:gd name="connsiteX25" fmla="*/ 1338 w 2183246"/>
              <a:gd name="connsiteY25" fmla="*/ 1657877 h 216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183246" h="2161962">
                <a:moveTo>
                  <a:pt x="1338" y="1657877"/>
                </a:moveTo>
                <a:cubicBezTo>
                  <a:pt x="803" y="1632323"/>
                  <a:pt x="2676" y="1606232"/>
                  <a:pt x="2609" y="1580074"/>
                </a:cubicBezTo>
                <a:cubicBezTo>
                  <a:pt x="2542" y="1503076"/>
                  <a:pt x="2408" y="1426010"/>
                  <a:pt x="2341" y="1349011"/>
                </a:cubicBezTo>
                <a:cubicBezTo>
                  <a:pt x="2140" y="1194947"/>
                  <a:pt x="1940" y="1040950"/>
                  <a:pt x="1806" y="886886"/>
                </a:cubicBezTo>
                <a:cubicBezTo>
                  <a:pt x="1739" y="836046"/>
                  <a:pt x="1672" y="785205"/>
                  <a:pt x="1605" y="734365"/>
                </a:cubicBezTo>
                <a:cubicBezTo>
                  <a:pt x="1472" y="612831"/>
                  <a:pt x="1338" y="491229"/>
                  <a:pt x="1204" y="369628"/>
                </a:cubicBezTo>
                <a:cubicBezTo>
                  <a:pt x="1137" y="308056"/>
                  <a:pt x="1070" y="246484"/>
                  <a:pt x="937" y="184912"/>
                </a:cubicBezTo>
                <a:cubicBezTo>
                  <a:pt x="937" y="135346"/>
                  <a:pt x="-7625" y="81957"/>
                  <a:pt x="27021" y="41043"/>
                </a:cubicBezTo>
                <a:cubicBezTo>
                  <a:pt x="83739" y="-26096"/>
                  <a:pt x="202993" y="7037"/>
                  <a:pt x="278772" y="16897"/>
                </a:cubicBezTo>
                <a:cubicBezTo>
                  <a:pt x="379232" y="29976"/>
                  <a:pt x="478888" y="48756"/>
                  <a:pt x="577275" y="73103"/>
                </a:cubicBezTo>
                <a:cubicBezTo>
                  <a:pt x="818391" y="132797"/>
                  <a:pt x="1051080" y="226027"/>
                  <a:pt x="1266646" y="349708"/>
                </a:cubicBezTo>
                <a:cubicBezTo>
                  <a:pt x="1482882" y="473791"/>
                  <a:pt x="1681460" y="628391"/>
                  <a:pt x="1855358" y="807339"/>
                </a:cubicBezTo>
                <a:cubicBezTo>
                  <a:pt x="1921439" y="875350"/>
                  <a:pt x="1983908" y="946849"/>
                  <a:pt x="2042499" y="1021499"/>
                </a:cubicBezTo>
                <a:cubicBezTo>
                  <a:pt x="2066242" y="1051749"/>
                  <a:pt x="2089317" y="1082535"/>
                  <a:pt x="2111724" y="1113790"/>
                </a:cubicBezTo>
                <a:cubicBezTo>
                  <a:pt x="2137273" y="1149473"/>
                  <a:pt x="2168040" y="1184484"/>
                  <a:pt x="2178674" y="1228014"/>
                </a:cubicBezTo>
                <a:cubicBezTo>
                  <a:pt x="2187235" y="1263092"/>
                  <a:pt x="2184293" y="1301525"/>
                  <a:pt x="2165431" y="1332914"/>
                </a:cubicBezTo>
                <a:cubicBezTo>
                  <a:pt x="2143895" y="1368664"/>
                  <a:pt x="2106841" y="1390261"/>
                  <a:pt x="2070122" y="1407364"/>
                </a:cubicBezTo>
                <a:cubicBezTo>
                  <a:pt x="2029122" y="1426479"/>
                  <a:pt x="1990797" y="1451095"/>
                  <a:pt x="1951604" y="1474033"/>
                </a:cubicBezTo>
                <a:cubicBezTo>
                  <a:pt x="1885188" y="1512801"/>
                  <a:pt x="1818839" y="1551568"/>
                  <a:pt x="1752424" y="1590336"/>
                </a:cubicBezTo>
                <a:cubicBezTo>
                  <a:pt x="1619659" y="1667871"/>
                  <a:pt x="1486895" y="1745406"/>
                  <a:pt x="1354063" y="1822941"/>
                </a:cubicBezTo>
                <a:cubicBezTo>
                  <a:pt x="1223974" y="1898934"/>
                  <a:pt x="1093818" y="1974926"/>
                  <a:pt x="963729" y="2050919"/>
                </a:cubicBezTo>
                <a:cubicBezTo>
                  <a:pt x="868152" y="2106723"/>
                  <a:pt x="744819" y="2211623"/>
                  <a:pt x="631852" y="2134825"/>
                </a:cubicBezTo>
                <a:cubicBezTo>
                  <a:pt x="607372" y="2118192"/>
                  <a:pt x="588244" y="2095052"/>
                  <a:pt x="568178" y="2073321"/>
                </a:cubicBezTo>
                <a:cubicBezTo>
                  <a:pt x="460964" y="1957152"/>
                  <a:pt x="318835" y="1875123"/>
                  <a:pt x="165738" y="1837228"/>
                </a:cubicBezTo>
                <a:cubicBezTo>
                  <a:pt x="111362" y="1823746"/>
                  <a:pt x="63406" y="1809661"/>
                  <a:pt x="29763" y="1760564"/>
                </a:cubicBezTo>
                <a:cubicBezTo>
                  <a:pt x="7558" y="1728303"/>
                  <a:pt x="2074" y="1693627"/>
                  <a:pt x="1338" y="1657877"/>
                </a:cubicBezTo>
                <a:close/>
              </a:path>
            </a:pathLst>
          </a:custGeom>
          <a:solidFill>
            <a:schemeClr val="accent6">
              <a:lumMod val="90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52DA1998-4739-03B6-9366-60B112722F2E}"/>
              </a:ext>
            </a:extLst>
          </p:cNvPr>
          <p:cNvSpPr/>
          <p:nvPr/>
        </p:nvSpPr>
        <p:spPr>
          <a:xfrm flipH="1">
            <a:off x="2070636" y="31393"/>
            <a:ext cx="2027320" cy="1224231"/>
          </a:xfrm>
          <a:custGeom>
            <a:avLst/>
            <a:gdLst>
              <a:gd name="connsiteX0" fmla="*/ 3527 w 2186984"/>
              <a:gd name="connsiteY0" fmla="*/ 420057 h 1515676"/>
              <a:gd name="connsiteX1" fmla="*/ 2390 w 2186984"/>
              <a:gd name="connsiteY1" fmla="*/ 127892 h 1515676"/>
              <a:gd name="connsiteX2" fmla="*/ 29277 w 2186984"/>
              <a:gd name="connsiteY2" fmla="*/ 42979 h 1515676"/>
              <a:gd name="connsiteX3" fmla="*/ 129870 w 2186984"/>
              <a:gd name="connsiteY3" fmla="*/ 120 h 1515676"/>
              <a:gd name="connsiteX4" fmla="*/ 1235795 w 2186984"/>
              <a:gd name="connsiteY4" fmla="*/ 332998 h 1515676"/>
              <a:gd name="connsiteX5" fmla="*/ 2136854 w 2186984"/>
              <a:gd name="connsiteY5" fmla="*/ 1146781 h 1515676"/>
              <a:gd name="connsiteX6" fmla="*/ 2181800 w 2186984"/>
              <a:gd name="connsiteY6" fmla="*/ 1301985 h 1515676"/>
              <a:gd name="connsiteX7" fmla="*/ 2136854 w 2186984"/>
              <a:gd name="connsiteY7" fmla="*/ 1370734 h 1515676"/>
              <a:gd name="connsiteX8" fmla="*/ 1885772 w 2186984"/>
              <a:gd name="connsiteY8" fmla="*/ 1515676 h 1515676"/>
              <a:gd name="connsiteX9" fmla="*/ 1780028 w 2186984"/>
              <a:gd name="connsiteY9" fmla="*/ 1384081 h 1515676"/>
              <a:gd name="connsiteX10" fmla="*/ 1604258 w 2186984"/>
              <a:gd name="connsiteY10" fmla="*/ 1042149 h 1515676"/>
              <a:gd name="connsiteX11" fmla="*/ 1506875 w 2186984"/>
              <a:gd name="connsiteY11" fmla="*/ 682040 h 1515676"/>
              <a:gd name="connsiteX12" fmla="*/ 1474369 w 2186984"/>
              <a:gd name="connsiteY12" fmla="*/ 639986 h 1515676"/>
              <a:gd name="connsiteX13" fmla="*/ 1255525 w 2186984"/>
              <a:gd name="connsiteY13" fmla="*/ 475392 h 1515676"/>
              <a:gd name="connsiteX14" fmla="*/ 1015546 w 2186984"/>
              <a:gd name="connsiteY14" fmla="*/ 351376 h 1515676"/>
              <a:gd name="connsiteX15" fmla="*/ 819041 w 2186984"/>
              <a:gd name="connsiteY15" fmla="*/ 336687 h 1515676"/>
              <a:gd name="connsiteX16" fmla="*/ 642067 w 2186984"/>
              <a:gd name="connsiteY16" fmla="*/ 396716 h 1515676"/>
              <a:gd name="connsiteX17" fmla="*/ 384965 w 2186984"/>
              <a:gd name="connsiteY17" fmla="*/ 447020 h 1515676"/>
              <a:gd name="connsiteX18" fmla="*/ 3527 w 2186984"/>
              <a:gd name="connsiteY18" fmla="*/ 420057 h 151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186984" h="1515676">
                <a:moveTo>
                  <a:pt x="3527" y="420057"/>
                </a:moveTo>
                <a:cubicBezTo>
                  <a:pt x="1253" y="363717"/>
                  <a:pt x="-2493" y="245737"/>
                  <a:pt x="2390" y="127892"/>
                </a:cubicBezTo>
                <a:cubicBezTo>
                  <a:pt x="3259" y="106295"/>
                  <a:pt x="5533" y="71619"/>
                  <a:pt x="29277" y="42979"/>
                </a:cubicBezTo>
                <a:cubicBezTo>
                  <a:pt x="66933" y="-2496"/>
                  <a:pt x="123583" y="-215"/>
                  <a:pt x="129870" y="120"/>
                </a:cubicBezTo>
                <a:cubicBezTo>
                  <a:pt x="365034" y="18230"/>
                  <a:pt x="784128" y="81478"/>
                  <a:pt x="1235795" y="332998"/>
                </a:cubicBezTo>
                <a:cubicBezTo>
                  <a:pt x="1715753" y="600279"/>
                  <a:pt x="1999407" y="950327"/>
                  <a:pt x="2136854" y="1146781"/>
                </a:cubicBezTo>
                <a:cubicBezTo>
                  <a:pt x="2140599" y="1150671"/>
                  <a:pt x="2205476" y="1220091"/>
                  <a:pt x="2181800" y="1301985"/>
                </a:cubicBezTo>
                <a:cubicBezTo>
                  <a:pt x="2171700" y="1336997"/>
                  <a:pt x="2149695" y="1359600"/>
                  <a:pt x="2136854" y="1370734"/>
                </a:cubicBezTo>
                <a:cubicBezTo>
                  <a:pt x="2053182" y="1419026"/>
                  <a:pt x="1969443" y="1467384"/>
                  <a:pt x="1885772" y="1515676"/>
                </a:cubicBezTo>
                <a:cubicBezTo>
                  <a:pt x="1854738" y="1481268"/>
                  <a:pt x="1818085" y="1437403"/>
                  <a:pt x="1780028" y="1384081"/>
                </a:cubicBezTo>
                <a:cubicBezTo>
                  <a:pt x="1705386" y="1279516"/>
                  <a:pt x="1640910" y="1166031"/>
                  <a:pt x="1604258" y="1042149"/>
                </a:cubicBezTo>
                <a:cubicBezTo>
                  <a:pt x="1569277" y="924035"/>
                  <a:pt x="1574093" y="789221"/>
                  <a:pt x="1506875" y="682040"/>
                </a:cubicBezTo>
                <a:cubicBezTo>
                  <a:pt x="1497444" y="667016"/>
                  <a:pt x="1486609" y="652864"/>
                  <a:pt x="1474369" y="639986"/>
                </a:cubicBezTo>
                <a:cubicBezTo>
                  <a:pt x="1412368" y="574457"/>
                  <a:pt x="1330235" y="524958"/>
                  <a:pt x="1255525" y="475392"/>
                </a:cubicBezTo>
                <a:cubicBezTo>
                  <a:pt x="1180415" y="425557"/>
                  <a:pt x="1101693" y="379210"/>
                  <a:pt x="1015546" y="351376"/>
                </a:cubicBezTo>
                <a:cubicBezTo>
                  <a:pt x="952006" y="330852"/>
                  <a:pt x="884922" y="325687"/>
                  <a:pt x="819041" y="336687"/>
                </a:cubicBezTo>
                <a:cubicBezTo>
                  <a:pt x="755836" y="347217"/>
                  <a:pt x="701727" y="375857"/>
                  <a:pt x="642067" y="396716"/>
                </a:cubicBezTo>
                <a:cubicBezTo>
                  <a:pt x="559131" y="425691"/>
                  <a:pt x="472516" y="441386"/>
                  <a:pt x="384965" y="447020"/>
                </a:cubicBezTo>
                <a:cubicBezTo>
                  <a:pt x="257418" y="455002"/>
                  <a:pt x="129001" y="442862"/>
                  <a:pt x="3527" y="42005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25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95A0327-95E5-3BE2-D2C3-F008B41011D9}"/>
              </a:ext>
            </a:extLst>
          </p:cNvPr>
          <p:cNvSpPr/>
          <p:nvPr/>
        </p:nvSpPr>
        <p:spPr>
          <a:xfrm flipH="1" flipV="1">
            <a:off x="2078019" y="3241939"/>
            <a:ext cx="2023855" cy="1746244"/>
          </a:xfrm>
          <a:custGeom>
            <a:avLst/>
            <a:gdLst>
              <a:gd name="connsiteX0" fmla="*/ 1338 w 2183246"/>
              <a:gd name="connsiteY0" fmla="*/ 1657877 h 2161962"/>
              <a:gd name="connsiteX1" fmla="*/ 2609 w 2183246"/>
              <a:gd name="connsiteY1" fmla="*/ 1580074 h 2161962"/>
              <a:gd name="connsiteX2" fmla="*/ 2341 w 2183246"/>
              <a:gd name="connsiteY2" fmla="*/ 1349011 h 2161962"/>
              <a:gd name="connsiteX3" fmla="*/ 1806 w 2183246"/>
              <a:gd name="connsiteY3" fmla="*/ 886886 h 2161962"/>
              <a:gd name="connsiteX4" fmla="*/ 1605 w 2183246"/>
              <a:gd name="connsiteY4" fmla="*/ 734365 h 2161962"/>
              <a:gd name="connsiteX5" fmla="*/ 1204 w 2183246"/>
              <a:gd name="connsiteY5" fmla="*/ 369628 h 2161962"/>
              <a:gd name="connsiteX6" fmla="*/ 937 w 2183246"/>
              <a:gd name="connsiteY6" fmla="*/ 184912 h 2161962"/>
              <a:gd name="connsiteX7" fmla="*/ 27021 w 2183246"/>
              <a:gd name="connsiteY7" fmla="*/ 41043 h 2161962"/>
              <a:gd name="connsiteX8" fmla="*/ 278772 w 2183246"/>
              <a:gd name="connsiteY8" fmla="*/ 16897 h 2161962"/>
              <a:gd name="connsiteX9" fmla="*/ 577275 w 2183246"/>
              <a:gd name="connsiteY9" fmla="*/ 73103 h 2161962"/>
              <a:gd name="connsiteX10" fmla="*/ 1266646 w 2183246"/>
              <a:gd name="connsiteY10" fmla="*/ 349708 h 2161962"/>
              <a:gd name="connsiteX11" fmla="*/ 1855358 w 2183246"/>
              <a:gd name="connsiteY11" fmla="*/ 807339 h 2161962"/>
              <a:gd name="connsiteX12" fmla="*/ 2042499 w 2183246"/>
              <a:gd name="connsiteY12" fmla="*/ 1021499 h 2161962"/>
              <a:gd name="connsiteX13" fmla="*/ 2111724 w 2183246"/>
              <a:gd name="connsiteY13" fmla="*/ 1113790 h 2161962"/>
              <a:gd name="connsiteX14" fmla="*/ 2178674 w 2183246"/>
              <a:gd name="connsiteY14" fmla="*/ 1228014 h 2161962"/>
              <a:gd name="connsiteX15" fmla="*/ 2165431 w 2183246"/>
              <a:gd name="connsiteY15" fmla="*/ 1332914 h 2161962"/>
              <a:gd name="connsiteX16" fmla="*/ 2070122 w 2183246"/>
              <a:gd name="connsiteY16" fmla="*/ 1407364 h 2161962"/>
              <a:gd name="connsiteX17" fmla="*/ 1951604 w 2183246"/>
              <a:gd name="connsiteY17" fmla="*/ 1474033 h 2161962"/>
              <a:gd name="connsiteX18" fmla="*/ 1752424 w 2183246"/>
              <a:gd name="connsiteY18" fmla="*/ 1590336 h 2161962"/>
              <a:gd name="connsiteX19" fmla="*/ 1354063 w 2183246"/>
              <a:gd name="connsiteY19" fmla="*/ 1822941 h 2161962"/>
              <a:gd name="connsiteX20" fmla="*/ 963729 w 2183246"/>
              <a:gd name="connsiteY20" fmla="*/ 2050919 h 2161962"/>
              <a:gd name="connsiteX21" fmla="*/ 631852 w 2183246"/>
              <a:gd name="connsiteY21" fmla="*/ 2134825 h 2161962"/>
              <a:gd name="connsiteX22" fmla="*/ 568178 w 2183246"/>
              <a:gd name="connsiteY22" fmla="*/ 2073321 h 2161962"/>
              <a:gd name="connsiteX23" fmla="*/ 165738 w 2183246"/>
              <a:gd name="connsiteY23" fmla="*/ 1837228 h 2161962"/>
              <a:gd name="connsiteX24" fmla="*/ 29763 w 2183246"/>
              <a:gd name="connsiteY24" fmla="*/ 1760564 h 2161962"/>
              <a:gd name="connsiteX25" fmla="*/ 1338 w 2183246"/>
              <a:gd name="connsiteY25" fmla="*/ 1657877 h 216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183246" h="2161962">
                <a:moveTo>
                  <a:pt x="1338" y="1657877"/>
                </a:moveTo>
                <a:cubicBezTo>
                  <a:pt x="803" y="1632323"/>
                  <a:pt x="2676" y="1606232"/>
                  <a:pt x="2609" y="1580074"/>
                </a:cubicBezTo>
                <a:cubicBezTo>
                  <a:pt x="2542" y="1503076"/>
                  <a:pt x="2408" y="1426010"/>
                  <a:pt x="2341" y="1349011"/>
                </a:cubicBezTo>
                <a:cubicBezTo>
                  <a:pt x="2140" y="1194947"/>
                  <a:pt x="1940" y="1040950"/>
                  <a:pt x="1806" y="886886"/>
                </a:cubicBezTo>
                <a:cubicBezTo>
                  <a:pt x="1739" y="836046"/>
                  <a:pt x="1672" y="785205"/>
                  <a:pt x="1605" y="734365"/>
                </a:cubicBezTo>
                <a:cubicBezTo>
                  <a:pt x="1472" y="612831"/>
                  <a:pt x="1338" y="491229"/>
                  <a:pt x="1204" y="369628"/>
                </a:cubicBezTo>
                <a:cubicBezTo>
                  <a:pt x="1137" y="308056"/>
                  <a:pt x="1070" y="246484"/>
                  <a:pt x="937" y="184912"/>
                </a:cubicBezTo>
                <a:cubicBezTo>
                  <a:pt x="937" y="135346"/>
                  <a:pt x="-7625" y="81957"/>
                  <a:pt x="27021" y="41043"/>
                </a:cubicBezTo>
                <a:cubicBezTo>
                  <a:pt x="83739" y="-26096"/>
                  <a:pt x="202993" y="7037"/>
                  <a:pt x="278772" y="16897"/>
                </a:cubicBezTo>
                <a:cubicBezTo>
                  <a:pt x="379232" y="29976"/>
                  <a:pt x="478888" y="48756"/>
                  <a:pt x="577275" y="73103"/>
                </a:cubicBezTo>
                <a:cubicBezTo>
                  <a:pt x="818391" y="132797"/>
                  <a:pt x="1051080" y="226027"/>
                  <a:pt x="1266646" y="349708"/>
                </a:cubicBezTo>
                <a:cubicBezTo>
                  <a:pt x="1482882" y="473791"/>
                  <a:pt x="1681460" y="628391"/>
                  <a:pt x="1855358" y="807339"/>
                </a:cubicBezTo>
                <a:cubicBezTo>
                  <a:pt x="1921439" y="875350"/>
                  <a:pt x="1983908" y="946849"/>
                  <a:pt x="2042499" y="1021499"/>
                </a:cubicBezTo>
                <a:cubicBezTo>
                  <a:pt x="2066242" y="1051749"/>
                  <a:pt x="2089317" y="1082535"/>
                  <a:pt x="2111724" y="1113790"/>
                </a:cubicBezTo>
                <a:cubicBezTo>
                  <a:pt x="2137273" y="1149473"/>
                  <a:pt x="2168040" y="1184484"/>
                  <a:pt x="2178674" y="1228014"/>
                </a:cubicBezTo>
                <a:cubicBezTo>
                  <a:pt x="2187235" y="1263092"/>
                  <a:pt x="2184293" y="1301525"/>
                  <a:pt x="2165431" y="1332914"/>
                </a:cubicBezTo>
                <a:cubicBezTo>
                  <a:pt x="2143895" y="1368664"/>
                  <a:pt x="2106841" y="1390261"/>
                  <a:pt x="2070122" y="1407364"/>
                </a:cubicBezTo>
                <a:cubicBezTo>
                  <a:pt x="2029122" y="1426479"/>
                  <a:pt x="1990797" y="1451095"/>
                  <a:pt x="1951604" y="1474033"/>
                </a:cubicBezTo>
                <a:cubicBezTo>
                  <a:pt x="1885188" y="1512801"/>
                  <a:pt x="1818839" y="1551568"/>
                  <a:pt x="1752424" y="1590336"/>
                </a:cubicBezTo>
                <a:cubicBezTo>
                  <a:pt x="1619659" y="1667871"/>
                  <a:pt x="1486895" y="1745406"/>
                  <a:pt x="1354063" y="1822941"/>
                </a:cubicBezTo>
                <a:cubicBezTo>
                  <a:pt x="1223974" y="1898934"/>
                  <a:pt x="1093818" y="1974926"/>
                  <a:pt x="963729" y="2050919"/>
                </a:cubicBezTo>
                <a:cubicBezTo>
                  <a:pt x="868152" y="2106723"/>
                  <a:pt x="744819" y="2211623"/>
                  <a:pt x="631852" y="2134825"/>
                </a:cubicBezTo>
                <a:cubicBezTo>
                  <a:pt x="607372" y="2118192"/>
                  <a:pt x="588244" y="2095052"/>
                  <a:pt x="568178" y="2073321"/>
                </a:cubicBezTo>
                <a:cubicBezTo>
                  <a:pt x="460964" y="1957152"/>
                  <a:pt x="318835" y="1875123"/>
                  <a:pt x="165738" y="1837228"/>
                </a:cubicBezTo>
                <a:cubicBezTo>
                  <a:pt x="111362" y="1823746"/>
                  <a:pt x="63406" y="1809661"/>
                  <a:pt x="29763" y="1760564"/>
                </a:cubicBezTo>
                <a:cubicBezTo>
                  <a:pt x="7558" y="1728303"/>
                  <a:pt x="2074" y="1693627"/>
                  <a:pt x="1338" y="1657877"/>
                </a:cubicBezTo>
                <a:close/>
              </a:path>
            </a:pathLst>
          </a:custGeom>
          <a:solidFill>
            <a:schemeClr val="accent6">
              <a:lumMod val="90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9543F284-0838-EF36-95BB-566124EA15D0}"/>
              </a:ext>
            </a:extLst>
          </p:cNvPr>
          <p:cNvSpPr/>
          <p:nvPr/>
        </p:nvSpPr>
        <p:spPr>
          <a:xfrm flipH="1" flipV="1">
            <a:off x="2078019" y="3740428"/>
            <a:ext cx="2027320" cy="1224231"/>
          </a:xfrm>
          <a:custGeom>
            <a:avLst/>
            <a:gdLst>
              <a:gd name="connsiteX0" fmla="*/ 3527 w 2186984"/>
              <a:gd name="connsiteY0" fmla="*/ 420057 h 1515676"/>
              <a:gd name="connsiteX1" fmla="*/ 2390 w 2186984"/>
              <a:gd name="connsiteY1" fmla="*/ 127892 h 1515676"/>
              <a:gd name="connsiteX2" fmla="*/ 29277 w 2186984"/>
              <a:gd name="connsiteY2" fmla="*/ 42979 h 1515676"/>
              <a:gd name="connsiteX3" fmla="*/ 129870 w 2186984"/>
              <a:gd name="connsiteY3" fmla="*/ 120 h 1515676"/>
              <a:gd name="connsiteX4" fmla="*/ 1235795 w 2186984"/>
              <a:gd name="connsiteY4" fmla="*/ 332998 h 1515676"/>
              <a:gd name="connsiteX5" fmla="*/ 2136854 w 2186984"/>
              <a:gd name="connsiteY5" fmla="*/ 1146781 h 1515676"/>
              <a:gd name="connsiteX6" fmla="*/ 2181800 w 2186984"/>
              <a:gd name="connsiteY6" fmla="*/ 1301985 h 1515676"/>
              <a:gd name="connsiteX7" fmla="*/ 2136854 w 2186984"/>
              <a:gd name="connsiteY7" fmla="*/ 1370734 h 1515676"/>
              <a:gd name="connsiteX8" fmla="*/ 1885772 w 2186984"/>
              <a:gd name="connsiteY8" fmla="*/ 1515676 h 1515676"/>
              <a:gd name="connsiteX9" fmla="*/ 1780028 w 2186984"/>
              <a:gd name="connsiteY9" fmla="*/ 1384081 h 1515676"/>
              <a:gd name="connsiteX10" fmla="*/ 1604258 w 2186984"/>
              <a:gd name="connsiteY10" fmla="*/ 1042149 h 1515676"/>
              <a:gd name="connsiteX11" fmla="*/ 1506875 w 2186984"/>
              <a:gd name="connsiteY11" fmla="*/ 682040 h 1515676"/>
              <a:gd name="connsiteX12" fmla="*/ 1474369 w 2186984"/>
              <a:gd name="connsiteY12" fmla="*/ 639986 h 1515676"/>
              <a:gd name="connsiteX13" fmla="*/ 1255525 w 2186984"/>
              <a:gd name="connsiteY13" fmla="*/ 475392 h 1515676"/>
              <a:gd name="connsiteX14" fmla="*/ 1015546 w 2186984"/>
              <a:gd name="connsiteY14" fmla="*/ 351376 h 1515676"/>
              <a:gd name="connsiteX15" fmla="*/ 819041 w 2186984"/>
              <a:gd name="connsiteY15" fmla="*/ 336687 h 1515676"/>
              <a:gd name="connsiteX16" fmla="*/ 642067 w 2186984"/>
              <a:gd name="connsiteY16" fmla="*/ 396716 h 1515676"/>
              <a:gd name="connsiteX17" fmla="*/ 384965 w 2186984"/>
              <a:gd name="connsiteY17" fmla="*/ 447020 h 1515676"/>
              <a:gd name="connsiteX18" fmla="*/ 3527 w 2186984"/>
              <a:gd name="connsiteY18" fmla="*/ 420057 h 151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186984" h="1515676">
                <a:moveTo>
                  <a:pt x="3527" y="420057"/>
                </a:moveTo>
                <a:cubicBezTo>
                  <a:pt x="1253" y="363717"/>
                  <a:pt x="-2493" y="245737"/>
                  <a:pt x="2390" y="127892"/>
                </a:cubicBezTo>
                <a:cubicBezTo>
                  <a:pt x="3259" y="106295"/>
                  <a:pt x="5533" y="71619"/>
                  <a:pt x="29277" y="42979"/>
                </a:cubicBezTo>
                <a:cubicBezTo>
                  <a:pt x="66933" y="-2496"/>
                  <a:pt x="123583" y="-215"/>
                  <a:pt x="129870" y="120"/>
                </a:cubicBezTo>
                <a:cubicBezTo>
                  <a:pt x="365034" y="18230"/>
                  <a:pt x="784128" y="81478"/>
                  <a:pt x="1235795" y="332998"/>
                </a:cubicBezTo>
                <a:cubicBezTo>
                  <a:pt x="1715753" y="600279"/>
                  <a:pt x="1999407" y="950327"/>
                  <a:pt x="2136854" y="1146781"/>
                </a:cubicBezTo>
                <a:cubicBezTo>
                  <a:pt x="2140599" y="1150671"/>
                  <a:pt x="2205476" y="1220091"/>
                  <a:pt x="2181800" y="1301985"/>
                </a:cubicBezTo>
                <a:cubicBezTo>
                  <a:pt x="2171700" y="1336997"/>
                  <a:pt x="2149695" y="1359600"/>
                  <a:pt x="2136854" y="1370734"/>
                </a:cubicBezTo>
                <a:cubicBezTo>
                  <a:pt x="2053182" y="1419026"/>
                  <a:pt x="1969443" y="1467384"/>
                  <a:pt x="1885772" y="1515676"/>
                </a:cubicBezTo>
                <a:cubicBezTo>
                  <a:pt x="1854738" y="1481268"/>
                  <a:pt x="1818085" y="1437403"/>
                  <a:pt x="1780028" y="1384081"/>
                </a:cubicBezTo>
                <a:cubicBezTo>
                  <a:pt x="1705386" y="1279516"/>
                  <a:pt x="1640910" y="1166031"/>
                  <a:pt x="1604258" y="1042149"/>
                </a:cubicBezTo>
                <a:cubicBezTo>
                  <a:pt x="1569277" y="924035"/>
                  <a:pt x="1574093" y="789221"/>
                  <a:pt x="1506875" y="682040"/>
                </a:cubicBezTo>
                <a:cubicBezTo>
                  <a:pt x="1497444" y="667016"/>
                  <a:pt x="1486609" y="652864"/>
                  <a:pt x="1474369" y="639986"/>
                </a:cubicBezTo>
                <a:cubicBezTo>
                  <a:pt x="1412368" y="574457"/>
                  <a:pt x="1330235" y="524958"/>
                  <a:pt x="1255525" y="475392"/>
                </a:cubicBezTo>
                <a:cubicBezTo>
                  <a:pt x="1180415" y="425557"/>
                  <a:pt x="1101693" y="379210"/>
                  <a:pt x="1015546" y="351376"/>
                </a:cubicBezTo>
                <a:cubicBezTo>
                  <a:pt x="952006" y="330852"/>
                  <a:pt x="884922" y="325687"/>
                  <a:pt x="819041" y="336687"/>
                </a:cubicBezTo>
                <a:cubicBezTo>
                  <a:pt x="755836" y="347217"/>
                  <a:pt x="701727" y="375857"/>
                  <a:pt x="642067" y="396716"/>
                </a:cubicBezTo>
                <a:cubicBezTo>
                  <a:pt x="559131" y="425691"/>
                  <a:pt x="472516" y="441386"/>
                  <a:pt x="384965" y="447020"/>
                </a:cubicBezTo>
                <a:cubicBezTo>
                  <a:pt x="257418" y="455002"/>
                  <a:pt x="129001" y="442862"/>
                  <a:pt x="3527" y="42005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15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97AE8E6A-B9F2-F9F9-E26B-8D02D678CF17}"/>
              </a:ext>
            </a:extLst>
          </p:cNvPr>
          <p:cNvSpPr/>
          <p:nvPr/>
        </p:nvSpPr>
        <p:spPr>
          <a:xfrm flipV="1">
            <a:off x="4378467" y="3241939"/>
            <a:ext cx="2023855" cy="1746244"/>
          </a:xfrm>
          <a:custGeom>
            <a:avLst/>
            <a:gdLst>
              <a:gd name="connsiteX0" fmla="*/ 1338 w 2183246"/>
              <a:gd name="connsiteY0" fmla="*/ 1657877 h 2161962"/>
              <a:gd name="connsiteX1" fmla="*/ 2609 w 2183246"/>
              <a:gd name="connsiteY1" fmla="*/ 1580074 h 2161962"/>
              <a:gd name="connsiteX2" fmla="*/ 2341 w 2183246"/>
              <a:gd name="connsiteY2" fmla="*/ 1349011 h 2161962"/>
              <a:gd name="connsiteX3" fmla="*/ 1806 w 2183246"/>
              <a:gd name="connsiteY3" fmla="*/ 886886 h 2161962"/>
              <a:gd name="connsiteX4" fmla="*/ 1605 w 2183246"/>
              <a:gd name="connsiteY4" fmla="*/ 734365 h 2161962"/>
              <a:gd name="connsiteX5" fmla="*/ 1204 w 2183246"/>
              <a:gd name="connsiteY5" fmla="*/ 369628 h 2161962"/>
              <a:gd name="connsiteX6" fmla="*/ 937 w 2183246"/>
              <a:gd name="connsiteY6" fmla="*/ 184912 h 2161962"/>
              <a:gd name="connsiteX7" fmla="*/ 27021 w 2183246"/>
              <a:gd name="connsiteY7" fmla="*/ 41043 h 2161962"/>
              <a:gd name="connsiteX8" fmla="*/ 278772 w 2183246"/>
              <a:gd name="connsiteY8" fmla="*/ 16897 h 2161962"/>
              <a:gd name="connsiteX9" fmla="*/ 577275 w 2183246"/>
              <a:gd name="connsiteY9" fmla="*/ 73103 h 2161962"/>
              <a:gd name="connsiteX10" fmla="*/ 1266646 w 2183246"/>
              <a:gd name="connsiteY10" fmla="*/ 349708 h 2161962"/>
              <a:gd name="connsiteX11" fmla="*/ 1855358 w 2183246"/>
              <a:gd name="connsiteY11" fmla="*/ 807339 h 2161962"/>
              <a:gd name="connsiteX12" fmla="*/ 2042499 w 2183246"/>
              <a:gd name="connsiteY12" fmla="*/ 1021499 h 2161962"/>
              <a:gd name="connsiteX13" fmla="*/ 2111724 w 2183246"/>
              <a:gd name="connsiteY13" fmla="*/ 1113790 h 2161962"/>
              <a:gd name="connsiteX14" fmla="*/ 2178674 w 2183246"/>
              <a:gd name="connsiteY14" fmla="*/ 1228014 h 2161962"/>
              <a:gd name="connsiteX15" fmla="*/ 2165431 w 2183246"/>
              <a:gd name="connsiteY15" fmla="*/ 1332914 h 2161962"/>
              <a:gd name="connsiteX16" fmla="*/ 2070122 w 2183246"/>
              <a:gd name="connsiteY16" fmla="*/ 1407364 h 2161962"/>
              <a:gd name="connsiteX17" fmla="*/ 1951604 w 2183246"/>
              <a:gd name="connsiteY17" fmla="*/ 1474033 h 2161962"/>
              <a:gd name="connsiteX18" fmla="*/ 1752424 w 2183246"/>
              <a:gd name="connsiteY18" fmla="*/ 1590336 h 2161962"/>
              <a:gd name="connsiteX19" fmla="*/ 1354063 w 2183246"/>
              <a:gd name="connsiteY19" fmla="*/ 1822941 h 2161962"/>
              <a:gd name="connsiteX20" fmla="*/ 963729 w 2183246"/>
              <a:gd name="connsiteY20" fmla="*/ 2050919 h 2161962"/>
              <a:gd name="connsiteX21" fmla="*/ 631852 w 2183246"/>
              <a:gd name="connsiteY21" fmla="*/ 2134825 h 2161962"/>
              <a:gd name="connsiteX22" fmla="*/ 568178 w 2183246"/>
              <a:gd name="connsiteY22" fmla="*/ 2073321 h 2161962"/>
              <a:gd name="connsiteX23" fmla="*/ 165738 w 2183246"/>
              <a:gd name="connsiteY23" fmla="*/ 1837228 h 2161962"/>
              <a:gd name="connsiteX24" fmla="*/ 29763 w 2183246"/>
              <a:gd name="connsiteY24" fmla="*/ 1760564 h 2161962"/>
              <a:gd name="connsiteX25" fmla="*/ 1338 w 2183246"/>
              <a:gd name="connsiteY25" fmla="*/ 1657877 h 216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183246" h="2161962">
                <a:moveTo>
                  <a:pt x="1338" y="1657877"/>
                </a:moveTo>
                <a:cubicBezTo>
                  <a:pt x="803" y="1632323"/>
                  <a:pt x="2676" y="1606232"/>
                  <a:pt x="2609" y="1580074"/>
                </a:cubicBezTo>
                <a:cubicBezTo>
                  <a:pt x="2542" y="1503076"/>
                  <a:pt x="2408" y="1426010"/>
                  <a:pt x="2341" y="1349011"/>
                </a:cubicBezTo>
                <a:cubicBezTo>
                  <a:pt x="2140" y="1194947"/>
                  <a:pt x="1940" y="1040950"/>
                  <a:pt x="1806" y="886886"/>
                </a:cubicBezTo>
                <a:cubicBezTo>
                  <a:pt x="1739" y="836046"/>
                  <a:pt x="1672" y="785205"/>
                  <a:pt x="1605" y="734365"/>
                </a:cubicBezTo>
                <a:cubicBezTo>
                  <a:pt x="1472" y="612831"/>
                  <a:pt x="1338" y="491229"/>
                  <a:pt x="1204" y="369628"/>
                </a:cubicBezTo>
                <a:cubicBezTo>
                  <a:pt x="1137" y="308056"/>
                  <a:pt x="1070" y="246484"/>
                  <a:pt x="937" y="184912"/>
                </a:cubicBezTo>
                <a:cubicBezTo>
                  <a:pt x="937" y="135346"/>
                  <a:pt x="-7625" y="81957"/>
                  <a:pt x="27021" y="41043"/>
                </a:cubicBezTo>
                <a:cubicBezTo>
                  <a:pt x="83739" y="-26096"/>
                  <a:pt x="202993" y="7037"/>
                  <a:pt x="278772" y="16897"/>
                </a:cubicBezTo>
                <a:cubicBezTo>
                  <a:pt x="379232" y="29976"/>
                  <a:pt x="478888" y="48756"/>
                  <a:pt x="577275" y="73103"/>
                </a:cubicBezTo>
                <a:cubicBezTo>
                  <a:pt x="818391" y="132797"/>
                  <a:pt x="1051080" y="226027"/>
                  <a:pt x="1266646" y="349708"/>
                </a:cubicBezTo>
                <a:cubicBezTo>
                  <a:pt x="1482882" y="473791"/>
                  <a:pt x="1681460" y="628391"/>
                  <a:pt x="1855358" y="807339"/>
                </a:cubicBezTo>
                <a:cubicBezTo>
                  <a:pt x="1921439" y="875350"/>
                  <a:pt x="1983908" y="946849"/>
                  <a:pt x="2042499" y="1021499"/>
                </a:cubicBezTo>
                <a:cubicBezTo>
                  <a:pt x="2066242" y="1051749"/>
                  <a:pt x="2089317" y="1082535"/>
                  <a:pt x="2111724" y="1113790"/>
                </a:cubicBezTo>
                <a:cubicBezTo>
                  <a:pt x="2137273" y="1149473"/>
                  <a:pt x="2168040" y="1184484"/>
                  <a:pt x="2178674" y="1228014"/>
                </a:cubicBezTo>
                <a:cubicBezTo>
                  <a:pt x="2187235" y="1263092"/>
                  <a:pt x="2184293" y="1301525"/>
                  <a:pt x="2165431" y="1332914"/>
                </a:cubicBezTo>
                <a:cubicBezTo>
                  <a:pt x="2143895" y="1368664"/>
                  <a:pt x="2106841" y="1390261"/>
                  <a:pt x="2070122" y="1407364"/>
                </a:cubicBezTo>
                <a:cubicBezTo>
                  <a:pt x="2029122" y="1426479"/>
                  <a:pt x="1990797" y="1451095"/>
                  <a:pt x="1951604" y="1474033"/>
                </a:cubicBezTo>
                <a:cubicBezTo>
                  <a:pt x="1885188" y="1512801"/>
                  <a:pt x="1818839" y="1551568"/>
                  <a:pt x="1752424" y="1590336"/>
                </a:cubicBezTo>
                <a:cubicBezTo>
                  <a:pt x="1619659" y="1667871"/>
                  <a:pt x="1486895" y="1745406"/>
                  <a:pt x="1354063" y="1822941"/>
                </a:cubicBezTo>
                <a:cubicBezTo>
                  <a:pt x="1223974" y="1898934"/>
                  <a:pt x="1093818" y="1974926"/>
                  <a:pt x="963729" y="2050919"/>
                </a:cubicBezTo>
                <a:cubicBezTo>
                  <a:pt x="868152" y="2106723"/>
                  <a:pt x="744819" y="2211623"/>
                  <a:pt x="631852" y="2134825"/>
                </a:cubicBezTo>
                <a:cubicBezTo>
                  <a:pt x="607372" y="2118192"/>
                  <a:pt x="588244" y="2095052"/>
                  <a:pt x="568178" y="2073321"/>
                </a:cubicBezTo>
                <a:cubicBezTo>
                  <a:pt x="460964" y="1957152"/>
                  <a:pt x="318835" y="1875123"/>
                  <a:pt x="165738" y="1837228"/>
                </a:cubicBezTo>
                <a:cubicBezTo>
                  <a:pt x="111362" y="1823746"/>
                  <a:pt x="63406" y="1809661"/>
                  <a:pt x="29763" y="1760564"/>
                </a:cubicBezTo>
                <a:cubicBezTo>
                  <a:pt x="7558" y="1728303"/>
                  <a:pt x="2074" y="1693627"/>
                  <a:pt x="1338" y="1657877"/>
                </a:cubicBezTo>
                <a:close/>
              </a:path>
            </a:pathLst>
          </a:custGeom>
          <a:solidFill>
            <a:schemeClr val="accent6">
              <a:lumMod val="90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18AE8A2-5136-4EA7-1B1C-27A191818A27}"/>
              </a:ext>
            </a:extLst>
          </p:cNvPr>
          <p:cNvSpPr/>
          <p:nvPr/>
        </p:nvSpPr>
        <p:spPr>
          <a:xfrm flipV="1">
            <a:off x="4376201" y="3765831"/>
            <a:ext cx="2027320" cy="1224231"/>
          </a:xfrm>
          <a:custGeom>
            <a:avLst/>
            <a:gdLst>
              <a:gd name="connsiteX0" fmla="*/ 3527 w 2186984"/>
              <a:gd name="connsiteY0" fmla="*/ 420057 h 1515676"/>
              <a:gd name="connsiteX1" fmla="*/ 2390 w 2186984"/>
              <a:gd name="connsiteY1" fmla="*/ 127892 h 1515676"/>
              <a:gd name="connsiteX2" fmla="*/ 29277 w 2186984"/>
              <a:gd name="connsiteY2" fmla="*/ 42979 h 1515676"/>
              <a:gd name="connsiteX3" fmla="*/ 129870 w 2186984"/>
              <a:gd name="connsiteY3" fmla="*/ 120 h 1515676"/>
              <a:gd name="connsiteX4" fmla="*/ 1235795 w 2186984"/>
              <a:gd name="connsiteY4" fmla="*/ 332998 h 1515676"/>
              <a:gd name="connsiteX5" fmla="*/ 2136854 w 2186984"/>
              <a:gd name="connsiteY5" fmla="*/ 1146781 h 1515676"/>
              <a:gd name="connsiteX6" fmla="*/ 2181800 w 2186984"/>
              <a:gd name="connsiteY6" fmla="*/ 1301985 h 1515676"/>
              <a:gd name="connsiteX7" fmla="*/ 2136854 w 2186984"/>
              <a:gd name="connsiteY7" fmla="*/ 1370734 h 1515676"/>
              <a:gd name="connsiteX8" fmla="*/ 1885772 w 2186984"/>
              <a:gd name="connsiteY8" fmla="*/ 1515676 h 1515676"/>
              <a:gd name="connsiteX9" fmla="*/ 1780028 w 2186984"/>
              <a:gd name="connsiteY9" fmla="*/ 1384081 h 1515676"/>
              <a:gd name="connsiteX10" fmla="*/ 1604258 w 2186984"/>
              <a:gd name="connsiteY10" fmla="*/ 1042149 h 1515676"/>
              <a:gd name="connsiteX11" fmla="*/ 1506875 w 2186984"/>
              <a:gd name="connsiteY11" fmla="*/ 682040 h 1515676"/>
              <a:gd name="connsiteX12" fmla="*/ 1474369 w 2186984"/>
              <a:gd name="connsiteY12" fmla="*/ 639986 h 1515676"/>
              <a:gd name="connsiteX13" fmla="*/ 1255525 w 2186984"/>
              <a:gd name="connsiteY13" fmla="*/ 475392 h 1515676"/>
              <a:gd name="connsiteX14" fmla="*/ 1015546 w 2186984"/>
              <a:gd name="connsiteY14" fmla="*/ 351376 h 1515676"/>
              <a:gd name="connsiteX15" fmla="*/ 819041 w 2186984"/>
              <a:gd name="connsiteY15" fmla="*/ 336687 h 1515676"/>
              <a:gd name="connsiteX16" fmla="*/ 642067 w 2186984"/>
              <a:gd name="connsiteY16" fmla="*/ 396716 h 1515676"/>
              <a:gd name="connsiteX17" fmla="*/ 384965 w 2186984"/>
              <a:gd name="connsiteY17" fmla="*/ 447020 h 1515676"/>
              <a:gd name="connsiteX18" fmla="*/ 3527 w 2186984"/>
              <a:gd name="connsiteY18" fmla="*/ 420057 h 151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186984" h="1515676">
                <a:moveTo>
                  <a:pt x="3527" y="420057"/>
                </a:moveTo>
                <a:cubicBezTo>
                  <a:pt x="1253" y="363717"/>
                  <a:pt x="-2493" y="245737"/>
                  <a:pt x="2390" y="127892"/>
                </a:cubicBezTo>
                <a:cubicBezTo>
                  <a:pt x="3259" y="106295"/>
                  <a:pt x="5533" y="71619"/>
                  <a:pt x="29277" y="42979"/>
                </a:cubicBezTo>
                <a:cubicBezTo>
                  <a:pt x="66933" y="-2496"/>
                  <a:pt x="123583" y="-215"/>
                  <a:pt x="129870" y="120"/>
                </a:cubicBezTo>
                <a:cubicBezTo>
                  <a:pt x="365034" y="18230"/>
                  <a:pt x="784128" y="81478"/>
                  <a:pt x="1235795" y="332998"/>
                </a:cubicBezTo>
                <a:cubicBezTo>
                  <a:pt x="1715753" y="600279"/>
                  <a:pt x="1999407" y="950327"/>
                  <a:pt x="2136854" y="1146781"/>
                </a:cubicBezTo>
                <a:cubicBezTo>
                  <a:pt x="2140599" y="1150671"/>
                  <a:pt x="2205476" y="1220091"/>
                  <a:pt x="2181800" y="1301985"/>
                </a:cubicBezTo>
                <a:cubicBezTo>
                  <a:pt x="2171700" y="1336997"/>
                  <a:pt x="2149695" y="1359600"/>
                  <a:pt x="2136854" y="1370734"/>
                </a:cubicBezTo>
                <a:cubicBezTo>
                  <a:pt x="2053182" y="1419026"/>
                  <a:pt x="1969443" y="1467384"/>
                  <a:pt x="1885772" y="1515676"/>
                </a:cubicBezTo>
                <a:cubicBezTo>
                  <a:pt x="1854738" y="1481268"/>
                  <a:pt x="1818085" y="1437403"/>
                  <a:pt x="1780028" y="1384081"/>
                </a:cubicBezTo>
                <a:cubicBezTo>
                  <a:pt x="1705386" y="1279516"/>
                  <a:pt x="1640910" y="1166031"/>
                  <a:pt x="1604258" y="1042149"/>
                </a:cubicBezTo>
                <a:cubicBezTo>
                  <a:pt x="1569277" y="924035"/>
                  <a:pt x="1574093" y="789221"/>
                  <a:pt x="1506875" y="682040"/>
                </a:cubicBezTo>
                <a:cubicBezTo>
                  <a:pt x="1497444" y="667016"/>
                  <a:pt x="1486609" y="652864"/>
                  <a:pt x="1474369" y="639986"/>
                </a:cubicBezTo>
                <a:cubicBezTo>
                  <a:pt x="1412368" y="574457"/>
                  <a:pt x="1330235" y="524958"/>
                  <a:pt x="1255525" y="475392"/>
                </a:cubicBezTo>
                <a:cubicBezTo>
                  <a:pt x="1180415" y="425557"/>
                  <a:pt x="1101693" y="379210"/>
                  <a:pt x="1015546" y="351376"/>
                </a:cubicBezTo>
                <a:cubicBezTo>
                  <a:pt x="952006" y="330852"/>
                  <a:pt x="884922" y="325687"/>
                  <a:pt x="819041" y="336687"/>
                </a:cubicBezTo>
                <a:cubicBezTo>
                  <a:pt x="755836" y="347217"/>
                  <a:pt x="701727" y="375857"/>
                  <a:pt x="642067" y="396716"/>
                </a:cubicBezTo>
                <a:cubicBezTo>
                  <a:pt x="559131" y="425691"/>
                  <a:pt x="472516" y="441386"/>
                  <a:pt x="384965" y="447020"/>
                </a:cubicBezTo>
                <a:cubicBezTo>
                  <a:pt x="257418" y="455002"/>
                  <a:pt x="129001" y="442862"/>
                  <a:pt x="3527" y="42005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15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A96E45DA-5DFB-B98C-B361-406363DDA881}"/>
              </a:ext>
            </a:extLst>
          </p:cNvPr>
          <p:cNvSpPr/>
          <p:nvPr/>
        </p:nvSpPr>
        <p:spPr>
          <a:xfrm flipH="1">
            <a:off x="1618444" y="1533797"/>
            <a:ext cx="1731778" cy="2018070"/>
          </a:xfrm>
          <a:custGeom>
            <a:avLst/>
            <a:gdLst>
              <a:gd name="connsiteX0" fmla="*/ 78665 w 1868167"/>
              <a:gd name="connsiteY0" fmla="*/ 790970 h 2498499"/>
              <a:gd name="connsiteX1" fmla="*/ 89968 w 1868167"/>
              <a:gd name="connsiteY1" fmla="*/ 783659 h 2498499"/>
              <a:gd name="connsiteX2" fmla="*/ 282995 w 1868167"/>
              <a:gd name="connsiteY2" fmla="*/ 671247 h 2498499"/>
              <a:gd name="connsiteX3" fmla="*/ 681823 w 1868167"/>
              <a:gd name="connsiteY3" fmla="*/ 439849 h 2498499"/>
              <a:gd name="connsiteX4" fmla="*/ 860938 w 1868167"/>
              <a:gd name="connsiteY4" fmla="*/ 335888 h 2498499"/>
              <a:gd name="connsiteX5" fmla="*/ 1044066 w 1868167"/>
              <a:gd name="connsiteY5" fmla="*/ 229646 h 2498499"/>
              <a:gd name="connsiteX6" fmla="*/ 1392999 w 1868167"/>
              <a:gd name="connsiteY6" fmla="*/ 25948 h 2498499"/>
              <a:gd name="connsiteX7" fmla="*/ 1488241 w 1868167"/>
              <a:gd name="connsiteY7" fmla="*/ 729 h 2498499"/>
              <a:gd name="connsiteX8" fmla="*/ 1653712 w 1868167"/>
              <a:gd name="connsiteY8" fmla="*/ 212676 h 2498499"/>
              <a:gd name="connsiteX9" fmla="*/ 1755509 w 1868167"/>
              <a:gd name="connsiteY9" fmla="*/ 498134 h 2498499"/>
              <a:gd name="connsiteX10" fmla="*/ 1865935 w 1868167"/>
              <a:gd name="connsiteY10" fmla="*/ 1163890 h 2498499"/>
              <a:gd name="connsiteX11" fmla="*/ 1786677 w 1868167"/>
              <a:gd name="connsiteY11" fmla="*/ 1937363 h 2498499"/>
              <a:gd name="connsiteX12" fmla="*/ 1698658 w 1868167"/>
              <a:gd name="connsiteY12" fmla="*/ 2223961 h 2498499"/>
              <a:gd name="connsiteX13" fmla="*/ 1653712 w 1868167"/>
              <a:gd name="connsiteY13" fmla="*/ 2338453 h 2498499"/>
              <a:gd name="connsiteX14" fmla="*/ 1598867 w 1868167"/>
              <a:gd name="connsiteY14" fmla="*/ 2450865 h 2498499"/>
              <a:gd name="connsiteX15" fmla="*/ 1532519 w 1868167"/>
              <a:gd name="connsiteY15" fmla="*/ 2493858 h 2498499"/>
              <a:gd name="connsiteX16" fmla="*/ 1365577 w 1868167"/>
              <a:gd name="connsiteY16" fmla="*/ 2442682 h 2498499"/>
              <a:gd name="connsiteX17" fmla="*/ 1166597 w 1868167"/>
              <a:gd name="connsiteY17" fmla="*/ 2326648 h 2498499"/>
              <a:gd name="connsiteX18" fmla="*/ 768638 w 1868167"/>
              <a:gd name="connsiteY18" fmla="*/ 2094579 h 2498499"/>
              <a:gd name="connsiteX19" fmla="*/ 633332 w 1868167"/>
              <a:gd name="connsiteY19" fmla="*/ 2015703 h 2498499"/>
              <a:gd name="connsiteX20" fmla="*/ 259519 w 1868167"/>
              <a:gd name="connsiteY20" fmla="*/ 1797719 h 2498499"/>
              <a:gd name="connsiteX21" fmla="*/ 88162 w 1868167"/>
              <a:gd name="connsiteY21" fmla="*/ 1698385 h 2498499"/>
              <a:gd name="connsiteX22" fmla="*/ 143 w 1868167"/>
              <a:gd name="connsiteY22" fmla="*/ 1568199 h 2498499"/>
              <a:gd name="connsiteX23" fmla="*/ 18937 w 1868167"/>
              <a:gd name="connsiteY23" fmla="*/ 1473359 h 2498499"/>
              <a:gd name="connsiteX24" fmla="*/ 50841 w 1868167"/>
              <a:gd name="connsiteY24" fmla="*/ 1191188 h 2498499"/>
              <a:gd name="connsiteX25" fmla="*/ 32047 w 1868167"/>
              <a:gd name="connsiteY25" fmla="*/ 1058185 h 2498499"/>
              <a:gd name="connsiteX26" fmla="*/ 3822 w 1868167"/>
              <a:gd name="connsiteY26" fmla="*/ 916998 h 2498499"/>
              <a:gd name="connsiteX27" fmla="*/ 78665 w 1868167"/>
              <a:gd name="connsiteY27" fmla="*/ 790970 h 2498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868167" h="2498499">
                <a:moveTo>
                  <a:pt x="78665" y="790970"/>
                </a:moveTo>
                <a:cubicBezTo>
                  <a:pt x="82343" y="788421"/>
                  <a:pt x="86156" y="786007"/>
                  <a:pt x="89968" y="783659"/>
                </a:cubicBezTo>
                <a:cubicBezTo>
                  <a:pt x="153708" y="745227"/>
                  <a:pt x="218586" y="708606"/>
                  <a:pt x="282995" y="671247"/>
                </a:cubicBezTo>
                <a:cubicBezTo>
                  <a:pt x="415960" y="594114"/>
                  <a:pt x="548858" y="516982"/>
                  <a:pt x="681823" y="439849"/>
                </a:cubicBezTo>
                <a:cubicBezTo>
                  <a:pt x="735665" y="399337"/>
                  <a:pt x="802682" y="369759"/>
                  <a:pt x="860938" y="335888"/>
                </a:cubicBezTo>
                <a:cubicBezTo>
                  <a:pt x="922003" y="300474"/>
                  <a:pt x="983001" y="265060"/>
                  <a:pt x="1044066" y="229646"/>
                </a:cubicBezTo>
                <a:cubicBezTo>
                  <a:pt x="1160511" y="162104"/>
                  <a:pt x="1276019" y="92349"/>
                  <a:pt x="1392999" y="25948"/>
                </a:cubicBezTo>
                <a:cubicBezTo>
                  <a:pt x="1422093" y="9449"/>
                  <a:pt x="1455067" y="-3228"/>
                  <a:pt x="1488241" y="729"/>
                </a:cubicBezTo>
                <a:cubicBezTo>
                  <a:pt x="1585959" y="12400"/>
                  <a:pt x="1621340" y="135544"/>
                  <a:pt x="1653712" y="212676"/>
                </a:cubicBezTo>
                <a:cubicBezTo>
                  <a:pt x="1692839" y="305839"/>
                  <a:pt x="1726816" y="401215"/>
                  <a:pt x="1755509" y="498134"/>
                </a:cubicBezTo>
                <a:cubicBezTo>
                  <a:pt x="1819450" y="714374"/>
                  <a:pt x="1856771" y="938461"/>
                  <a:pt x="1865935" y="1163890"/>
                </a:cubicBezTo>
                <a:cubicBezTo>
                  <a:pt x="1876502" y="1423793"/>
                  <a:pt x="1849481" y="1684971"/>
                  <a:pt x="1786677" y="1937363"/>
                </a:cubicBezTo>
                <a:cubicBezTo>
                  <a:pt x="1762532" y="2034416"/>
                  <a:pt x="1733103" y="2130127"/>
                  <a:pt x="1698658" y="2223961"/>
                </a:cubicBezTo>
                <a:cubicBezTo>
                  <a:pt x="1684546" y="2262460"/>
                  <a:pt x="1669564" y="2300624"/>
                  <a:pt x="1653712" y="2338453"/>
                </a:cubicBezTo>
                <a:cubicBezTo>
                  <a:pt x="1638262" y="2375342"/>
                  <a:pt x="1624952" y="2420347"/>
                  <a:pt x="1598867" y="2450865"/>
                </a:cubicBezTo>
                <a:cubicBezTo>
                  <a:pt x="1581478" y="2471188"/>
                  <a:pt x="1558269" y="2486614"/>
                  <a:pt x="1532519" y="2493858"/>
                </a:cubicBezTo>
                <a:cubicBezTo>
                  <a:pt x="1467976" y="2511967"/>
                  <a:pt x="1418147" y="2473334"/>
                  <a:pt x="1365577" y="2442682"/>
                </a:cubicBezTo>
                <a:cubicBezTo>
                  <a:pt x="1299228" y="2403981"/>
                  <a:pt x="1232946" y="2365348"/>
                  <a:pt x="1166597" y="2326648"/>
                </a:cubicBezTo>
                <a:cubicBezTo>
                  <a:pt x="1033967" y="2249314"/>
                  <a:pt x="901336" y="2171913"/>
                  <a:pt x="768638" y="2094579"/>
                </a:cubicBezTo>
                <a:cubicBezTo>
                  <a:pt x="723559" y="2068287"/>
                  <a:pt x="678412" y="2041995"/>
                  <a:pt x="633332" y="2015703"/>
                </a:cubicBezTo>
                <a:cubicBezTo>
                  <a:pt x="508728" y="1943064"/>
                  <a:pt x="384123" y="1870358"/>
                  <a:pt x="259519" y="1797719"/>
                </a:cubicBezTo>
                <a:cubicBezTo>
                  <a:pt x="202667" y="1764585"/>
                  <a:pt x="143676" y="1733665"/>
                  <a:pt x="88162" y="1698385"/>
                </a:cubicBezTo>
                <a:cubicBezTo>
                  <a:pt x="42949" y="1669746"/>
                  <a:pt x="2752" y="1624137"/>
                  <a:pt x="143" y="1568199"/>
                </a:cubicBezTo>
                <a:cubicBezTo>
                  <a:pt x="-1395" y="1535870"/>
                  <a:pt x="9774" y="1504414"/>
                  <a:pt x="18937" y="1473359"/>
                </a:cubicBezTo>
                <a:cubicBezTo>
                  <a:pt x="45892" y="1382142"/>
                  <a:pt x="56593" y="1286162"/>
                  <a:pt x="50841" y="1191188"/>
                </a:cubicBezTo>
                <a:cubicBezTo>
                  <a:pt x="48166" y="1146652"/>
                  <a:pt x="42280" y="1101647"/>
                  <a:pt x="32047" y="1058185"/>
                </a:cubicBezTo>
                <a:cubicBezTo>
                  <a:pt x="21011" y="1011368"/>
                  <a:pt x="1615" y="966028"/>
                  <a:pt x="3822" y="916998"/>
                </a:cubicBezTo>
                <a:cubicBezTo>
                  <a:pt x="6296" y="863207"/>
                  <a:pt x="36260" y="820213"/>
                  <a:pt x="78665" y="790970"/>
                </a:cubicBezTo>
                <a:close/>
              </a:path>
            </a:pathLst>
          </a:custGeom>
          <a:solidFill>
            <a:schemeClr val="accent6">
              <a:lumMod val="90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9EFCAC82-479F-DC3E-34CA-50545343DEF5}"/>
              </a:ext>
            </a:extLst>
          </p:cNvPr>
          <p:cNvSpPr/>
          <p:nvPr/>
        </p:nvSpPr>
        <p:spPr>
          <a:xfrm flipH="1">
            <a:off x="1616467" y="1533696"/>
            <a:ext cx="645082" cy="2018051"/>
          </a:xfrm>
          <a:custGeom>
            <a:avLst/>
            <a:gdLst>
              <a:gd name="connsiteX0" fmla="*/ 0 w 695886"/>
              <a:gd name="connsiteY0" fmla="*/ 154553 h 2498476"/>
              <a:gd name="connsiteX1" fmla="*/ 235030 w 695886"/>
              <a:gd name="connsiteY1" fmla="*/ 18464 h 2498476"/>
              <a:gd name="connsiteX2" fmla="*/ 301579 w 695886"/>
              <a:gd name="connsiteY2" fmla="*/ 19 h 2498476"/>
              <a:gd name="connsiteX3" fmla="*/ 430531 w 695886"/>
              <a:gd name="connsiteY3" fmla="*/ 95194 h 2498476"/>
              <a:gd name="connsiteX4" fmla="*/ 695859 w 695886"/>
              <a:gd name="connsiteY4" fmla="*/ 1263921 h 2498476"/>
              <a:gd name="connsiteX5" fmla="*/ 457486 w 695886"/>
              <a:gd name="connsiteY5" fmla="*/ 2398174 h 2498476"/>
              <a:gd name="connsiteX6" fmla="*/ 353882 w 695886"/>
              <a:gd name="connsiteY6" fmla="*/ 2495562 h 2498476"/>
              <a:gd name="connsiteX7" fmla="*/ 255764 w 695886"/>
              <a:gd name="connsiteY7" fmla="*/ 2478996 h 2498476"/>
              <a:gd name="connsiteX8" fmla="*/ 3478 w 695886"/>
              <a:gd name="connsiteY8" fmla="*/ 2332041 h 2498476"/>
              <a:gd name="connsiteX9" fmla="*/ 61734 w 695886"/>
              <a:gd name="connsiteY9" fmla="*/ 2182538 h 2498476"/>
              <a:gd name="connsiteX10" fmla="*/ 147546 w 695886"/>
              <a:gd name="connsiteY10" fmla="*/ 2014187 h 2498476"/>
              <a:gd name="connsiteX11" fmla="*/ 322848 w 695886"/>
              <a:gd name="connsiteY11" fmla="*/ 1809752 h 2498476"/>
              <a:gd name="connsiteX12" fmla="*/ 570118 w 695886"/>
              <a:gd name="connsiteY12" fmla="*/ 1431333 h 2498476"/>
              <a:gd name="connsiteX13" fmla="*/ 510926 w 695886"/>
              <a:gd name="connsiteY13" fmla="*/ 870075 h 2498476"/>
              <a:gd name="connsiteX14" fmla="*/ 382843 w 695886"/>
              <a:gd name="connsiteY14" fmla="*/ 734724 h 2498476"/>
              <a:gd name="connsiteX15" fmla="*/ 0 w 695886"/>
              <a:gd name="connsiteY15" fmla="*/ 154553 h 2498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95886" h="2498476">
                <a:moveTo>
                  <a:pt x="0" y="154553"/>
                </a:moveTo>
                <a:cubicBezTo>
                  <a:pt x="57386" y="119206"/>
                  <a:pt x="142329" y="68298"/>
                  <a:pt x="235030" y="18464"/>
                </a:cubicBezTo>
                <a:cubicBezTo>
                  <a:pt x="250146" y="10348"/>
                  <a:pt x="272418" y="-517"/>
                  <a:pt x="301579" y="19"/>
                </a:cubicBezTo>
                <a:cubicBezTo>
                  <a:pt x="354484" y="958"/>
                  <a:pt x="404045" y="38384"/>
                  <a:pt x="430531" y="95194"/>
                </a:cubicBezTo>
                <a:cubicBezTo>
                  <a:pt x="533532" y="312909"/>
                  <a:pt x="693452" y="724597"/>
                  <a:pt x="695859" y="1263921"/>
                </a:cubicBezTo>
                <a:cubicBezTo>
                  <a:pt x="698134" y="1781314"/>
                  <a:pt x="554333" y="2180459"/>
                  <a:pt x="457486" y="2398174"/>
                </a:cubicBezTo>
                <a:cubicBezTo>
                  <a:pt x="456215" y="2402131"/>
                  <a:pt x="429461" y="2479197"/>
                  <a:pt x="353882" y="2495562"/>
                </a:cubicBezTo>
                <a:cubicBezTo>
                  <a:pt x="305325" y="2506093"/>
                  <a:pt x="266331" y="2485166"/>
                  <a:pt x="255764" y="2478996"/>
                </a:cubicBezTo>
                <a:cubicBezTo>
                  <a:pt x="171691" y="2430033"/>
                  <a:pt x="87551" y="2381071"/>
                  <a:pt x="3478" y="2332041"/>
                </a:cubicBezTo>
                <a:cubicBezTo>
                  <a:pt x="16387" y="2294011"/>
                  <a:pt x="35315" y="2242366"/>
                  <a:pt x="61734" y="2182538"/>
                </a:cubicBezTo>
                <a:cubicBezTo>
                  <a:pt x="87885" y="2123515"/>
                  <a:pt x="110225" y="2072942"/>
                  <a:pt x="147546" y="2014187"/>
                </a:cubicBezTo>
                <a:cubicBezTo>
                  <a:pt x="170152" y="1978572"/>
                  <a:pt x="226001" y="1892050"/>
                  <a:pt x="322848" y="1809752"/>
                </a:cubicBezTo>
                <a:cubicBezTo>
                  <a:pt x="453473" y="1698748"/>
                  <a:pt x="544903" y="1607464"/>
                  <a:pt x="570118" y="1431333"/>
                </a:cubicBezTo>
                <a:cubicBezTo>
                  <a:pt x="594798" y="1258958"/>
                  <a:pt x="606971" y="1024139"/>
                  <a:pt x="510926" y="870075"/>
                </a:cubicBezTo>
                <a:cubicBezTo>
                  <a:pt x="473069" y="809308"/>
                  <a:pt x="424378" y="769065"/>
                  <a:pt x="382843" y="734724"/>
                </a:cubicBezTo>
                <a:cubicBezTo>
                  <a:pt x="194967" y="579520"/>
                  <a:pt x="67753" y="390377"/>
                  <a:pt x="0" y="154553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15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4873D05-EA91-A356-712D-BB094CF5D074}"/>
              </a:ext>
            </a:extLst>
          </p:cNvPr>
          <p:cNvSpPr/>
          <p:nvPr/>
        </p:nvSpPr>
        <p:spPr>
          <a:xfrm flipH="1">
            <a:off x="3477791" y="1773632"/>
            <a:ext cx="1534210" cy="1336796"/>
          </a:xfrm>
          <a:prstGeom prst="ellipse">
            <a:avLst/>
          </a:prstGeom>
          <a:gradFill flip="none" rotWithShape="1">
            <a:gsLst>
              <a:gs pos="0">
                <a:srgbClr val="33506C"/>
              </a:gs>
              <a:gs pos="100000">
                <a:schemeClr val="accent2">
                  <a:lumMod val="50000"/>
                </a:schemeClr>
              </a:gs>
            </a:gsLst>
            <a:lin ang="0" scaled="1"/>
            <a:tileRect/>
          </a:gra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F807EC5-7BC2-73B0-3606-185B0B337A56}"/>
              </a:ext>
            </a:extLst>
          </p:cNvPr>
          <p:cNvSpPr>
            <a:spLocks noChangeAspect="1"/>
          </p:cNvSpPr>
          <p:nvPr/>
        </p:nvSpPr>
        <p:spPr>
          <a:xfrm flipH="1">
            <a:off x="3517391" y="1797644"/>
            <a:ext cx="1461152" cy="1273139"/>
          </a:xfrm>
          <a:prstGeom prst="ellipse">
            <a:avLst/>
          </a:prstGeom>
          <a:gradFill flip="none" rotWithShape="1">
            <a:gsLst>
              <a:gs pos="0">
                <a:srgbClr val="33506C"/>
              </a:gs>
              <a:gs pos="100000">
                <a:schemeClr val="accent2">
                  <a:lumMod val="50000"/>
                </a:schemeClr>
              </a:gs>
            </a:gsLst>
            <a:lin ang="10800000" scaled="1"/>
            <a:tileRect/>
          </a:gra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8CB9E688-69C7-4B3C-B844-46C74A74B762}"/>
              </a:ext>
            </a:extLst>
          </p:cNvPr>
          <p:cNvSpPr>
            <a:spLocks noChangeAspect="1"/>
          </p:cNvSpPr>
          <p:nvPr/>
        </p:nvSpPr>
        <p:spPr>
          <a:xfrm>
            <a:off x="2170524" y="1229733"/>
            <a:ext cx="238909" cy="208168"/>
          </a:xfrm>
          <a:prstGeom prst="ellipse">
            <a:avLst/>
          </a:prstGeom>
          <a:noFill/>
          <a:ln w="667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B5DA5E1-FB01-1994-E121-E08597BBEF56}"/>
              </a:ext>
            </a:extLst>
          </p:cNvPr>
          <p:cNvSpPr/>
          <p:nvPr/>
        </p:nvSpPr>
        <p:spPr>
          <a:xfrm>
            <a:off x="5226874" y="2404107"/>
            <a:ext cx="1542243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400" dirty="0">
                <a:solidFill>
                  <a:schemeClr val="bg1"/>
                </a:solidFill>
                <a:cs typeface="Calibri" pitchFamily="34" charset="0"/>
              </a:rPr>
              <a:t>Doctor</a:t>
            </a:r>
          </a:p>
          <a:p>
            <a:pPr algn="ctr"/>
            <a:r>
              <a:rPr lang="en-IN" sz="1400" dirty="0">
                <a:solidFill>
                  <a:schemeClr val="bg1"/>
                </a:solidFill>
                <a:cs typeface="Calibri" pitchFamily="34" charset="0"/>
              </a:rPr>
              <a:t>Interface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47FA41D-79A8-8335-457B-49ADB470062C}"/>
              </a:ext>
            </a:extLst>
          </p:cNvPr>
          <p:cNvSpPr/>
          <p:nvPr/>
        </p:nvSpPr>
        <p:spPr>
          <a:xfrm>
            <a:off x="4605365" y="4031368"/>
            <a:ext cx="1070862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bg1"/>
                </a:solidFill>
                <a:cs typeface="Calibri" pitchFamily="34" charset="0"/>
              </a:rPr>
              <a:t>Lab Tests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FC8EA48-3506-65CB-3DF7-93309868B7D4}"/>
              </a:ext>
            </a:extLst>
          </p:cNvPr>
          <p:cNvSpPr/>
          <p:nvPr/>
        </p:nvSpPr>
        <p:spPr>
          <a:xfrm>
            <a:off x="4426791" y="660443"/>
            <a:ext cx="1206338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400" dirty="0">
                <a:solidFill>
                  <a:schemeClr val="bg1"/>
                </a:solidFill>
                <a:cs typeface="Calibri" pitchFamily="34" charset="0"/>
              </a:rPr>
              <a:t>Sensors given to patient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09231F5-03D2-88D3-3DAD-02439FFD6921}"/>
              </a:ext>
            </a:extLst>
          </p:cNvPr>
          <p:cNvSpPr/>
          <p:nvPr/>
        </p:nvSpPr>
        <p:spPr>
          <a:xfrm>
            <a:off x="2751782" y="3863399"/>
            <a:ext cx="1196879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400" dirty="0">
                <a:solidFill>
                  <a:schemeClr val="bg1"/>
                </a:solidFill>
                <a:cs typeface="Calibri" pitchFamily="34" charset="0"/>
              </a:rPr>
              <a:t>Machine Learning Model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DE70DD1-6EFD-6FFB-5588-C0A95D4D964E}"/>
              </a:ext>
            </a:extLst>
          </p:cNvPr>
          <p:cNvSpPr/>
          <p:nvPr/>
        </p:nvSpPr>
        <p:spPr>
          <a:xfrm>
            <a:off x="1831389" y="2335515"/>
            <a:ext cx="1245643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bg1"/>
                </a:solidFill>
                <a:cs typeface="Calibri" pitchFamily="34" charset="0"/>
              </a:rPr>
              <a:t>Relatives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490333D-4D69-E616-19B1-77CED94E400F}"/>
              </a:ext>
            </a:extLst>
          </p:cNvPr>
          <p:cNvSpPr/>
          <p:nvPr/>
        </p:nvSpPr>
        <p:spPr>
          <a:xfrm>
            <a:off x="2885868" y="695506"/>
            <a:ext cx="1009413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400" dirty="0">
                <a:solidFill>
                  <a:schemeClr val="bg1"/>
                </a:solidFill>
                <a:cs typeface="Calibri" pitchFamily="34" charset="0"/>
              </a:rPr>
              <a:t>Patient </a:t>
            </a:r>
          </a:p>
          <a:p>
            <a:pPr algn="ctr"/>
            <a:r>
              <a:rPr lang="en-IN" sz="1400" dirty="0">
                <a:solidFill>
                  <a:schemeClr val="bg1"/>
                </a:solidFill>
                <a:cs typeface="Calibri" pitchFamily="34" charset="0"/>
              </a:rPr>
              <a:t>Interface</a:t>
            </a: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71CB4643-394E-4610-E3E4-226C4FA8C997}"/>
              </a:ext>
            </a:extLst>
          </p:cNvPr>
          <p:cNvSpPr>
            <a:spLocks noChangeAspect="1"/>
          </p:cNvSpPr>
          <p:nvPr/>
        </p:nvSpPr>
        <p:spPr>
          <a:xfrm>
            <a:off x="1984358" y="1287141"/>
            <a:ext cx="87800" cy="109953"/>
          </a:xfrm>
          <a:custGeom>
            <a:avLst/>
            <a:gdLst>
              <a:gd name="connsiteX0" fmla="*/ 164292 w 1130527"/>
              <a:gd name="connsiteY0" fmla="*/ 1498521 h 1624841"/>
              <a:gd name="connsiteX1" fmla="*/ 547988 w 1130527"/>
              <a:gd name="connsiteY1" fmla="*/ 1624841 h 1624841"/>
              <a:gd name="connsiteX2" fmla="*/ 985767 w 1130527"/>
              <a:gd name="connsiteY2" fmla="*/ 1443304 h 1624841"/>
              <a:gd name="connsiteX3" fmla="*/ 1130527 w 1130527"/>
              <a:gd name="connsiteY3" fmla="*/ 1039806 h 1624841"/>
              <a:gd name="connsiteX4" fmla="*/ 975908 w 1130527"/>
              <a:gd name="connsiteY4" fmla="*/ 638747 h 1624841"/>
              <a:gd name="connsiteX5" fmla="*/ 618159 w 1130527"/>
              <a:gd name="connsiteY5" fmla="*/ 500710 h 1624841"/>
              <a:gd name="connsiteX6" fmla="*/ 444746 w 1130527"/>
              <a:gd name="connsiteY6" fmla="*/ 527742 h 1624841"/>
              <a:gd name="connsiteX7" fmla="*/ 412238 w 1130527"/>
              <a:gd name="connsiteY7" fmla="*/ 542477 h 1624841"/>
              <a:gd name="connsiteX8" fmla="*/ 441584 w 1130527"/>
              <a:gd name="connsiteY8" fmla="*/ 363369 h 1624841"/>
              <a:gd name="connsiteX9" fmla="*/ 466587 w 1130527"/>
              <a:gd name="connsiteY9" fmla="*/ 342138 h 1624841"/>
              <a:gd name="connsiteX10" fmla="*/ 966974 w 1130527"/>
              <a:gd name="connsiteY10" fmla="*/ 342138 h 1624841"/>
              <a:gd name="connsiteX11" fmla="*/ 1070910 w 1130527"/>
              <a:gd name="connsiteY11" fmla="*/ 238173 h 1624841"/>
              <a:gd name="connsiteX12" fmla="*/ 1070910 w 1130527"/>
              <a:gd name="connsiteY12" fmla="*/ 103927 h 1624841"/>
              <a:gd name="connsiteX13" fmla="*/ 966974 w 1130527"/>
              <a:gd name="connsiteY13" fmla="*/ 0 h 1624841"/>
              <a:gd name="connsiteX14" fmla="*/ 251675 w 1130527"/>
              <a:gd name="connsiteY14" fmla="*/ 0 h 1624841"/>
              <a:gd name="connsiteX15" fmla="*/ 140604 w 1130527"/>
              <a:gd name="connsiteY15" fmla="*/ 97812 h 1624841"/>
              <a:gd name="connsiteX16" fmla="*/ 49192 w 1130527"/>
              <a:gd name="connsiteY16" fmla="*/ 817493 h 1624841"/>
              <a:gd name="connsiteX17" fmla="*/ 71347 w 1130527"/>
              <a:gd name="connsiteY17" fmla="*/ 894169 h 1624841"/>
              <a:gd name="connsiteX18" fmla="*/ 143147 w 1130527"/>
              <a:gd name="connsiteY18" fmla="*/ 929316 h 1624841"/>
              <a:gd name="connsiteX19" fmla="*/ 296737 w 1130527"/>
              <a:gd name="connsiteY19" fmla="*/ 936393 h 1624841"/>
              <a:gd name="connsiteX20" fmla="*/ 419258 w 1130527"/>
              <a:gd name="connsiteY20" fmla="*/ 877576 h 1624841"/>
              <a:gd name="connsiteX21" fmla="*/ 472759 w 1130527"/>
              <a:gd name="connsiteY21" fmla="*/ 843648 h 1624841"/>
              <a:gd name="connsiteX22" fmla="*/ 552160 w 1130527"/>
              <a:gd name="connsiteY22" fmla="*/ 832456 h 1624841"/>
              <a:gd name="connsiteX23" fmla="*/ 684281 w 1130527"/>
              <a:gd name="connsiteY23" fmla="*/ 892893 h 1624841"/>
              <a:gd name="connsiteX24" fmla="*/ 730916 w 1130527"/>
              <a:gd name="connsiteY24" fmla="*/ 1063933 h 1624841"/>
              <a:gd name="connsiteX25" fmla="*/ 681852 w 1130527"/>
              <a:gd name="connsiteY25" fmla="*/ 1233469 h 1624841"/>
              <a:gd name="connsiteX26" fmla="*/ 549093 w 1130527"/>
              <a:gd name="connsiteY26" fmla="*/ 1293324 h 1624841"/>
              <a:gd name="connsiteX27" fmla="*/ 435364 w 1130527"/>
              <a:gd name="connsiteY27" fmla="*/ 1254462 h 1624841"/>
              <a:gd name="connsiteX28" fmla="*/ 392064 w 1130527"/>
              <a:gd name="connsiteY28" fmla="*/ 1178366 h 1624841"/>
              <a:gd name="connsiteX29" fmla="*/ 275830 w 1130527"/>
              <a:gd name="connsiteY29" fmla="*/ 1090555 h 1624841"/>
              <a:gd name="connsiteX30" fmla="*/ 97655 w 1130527"/>
              <a:gd name="connsiteY30" fmla="*/ 1090555 h 1624841"/>
              <a:gd name="connsiteX31" fmla="*/ 22056 w 1130527"/>
              <a:gd name="connsiteY31" fmla="*/ 1124884 h 1624841"/>
              <a:gd name="connsiteX32" fmla="*/ 1320 w 1130527"/>
              <a:gd name="connsiteY32" fmla="*/ 1201322 h 1624841"/>
              <a:gd name="connsiteX33" fmla="*/ 164292 w 1130527"/>
              <a:gd name="connsiteY33" fmla="*/ 1498521 h 1624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130527" h="1624841">
                <a:moveTo>
                  <a:pt x="164292" y="1498521"/>
                </a:moveTo>
                <a:cubicBezTo>
                  <a:pt x="264714" y="1582388"/>
                  <a:pt x="393854" y="1624841"/>
                  <a:pt x="547988" y="1624841"/>
                </a:cubicBezTo>
                <a:cubicBezTo>
                  <a:pt x="740079" y="1624841"/>
                  <a:pt x="887402" y="1563777"/>
                  <a:pt x="985767" y="1443304"/>
                </a:cubicBezTo>
                <a:cubicBezTo>
                  <a:pt x="1081807" y="1325452"/>
                  <a:pt x="1130527" y="1189673"/>
                  <a:pt x="1130527" y="1039806"/>
                </a:cubicBezTo>
                <a:cubicBezTo>
                  <a:pt x="1130527" y="866394"/>
                  <a:pt x="1078502" y="731425"/>
                  <a:pt x="975908" y="638747"/>
                </a:cubicBezTo>
                <a:cubicBezTo>
                  <a:pt x="874514" y="547164"/>
                  <a:pt x="754233" y="500710"/>
                  <a:pt x="618159" y="500710"/>
                </a:cubicBezTo>
                <a:cubicBezTo>
                  <a:pt x="551179" y="500710"/>
                  <a:pt x="492914" y="509759"/>
                  <a:pt x="444746" y="527742"/>
                </a:cubicBezTo>
                <a:cubicBezTo>
                  <a:pt x="434888" y="531457"/>
                  <a:pt x="424182" y="536267"/>
                  <a:pt x="412238" y="542477"/>
                </a:cubicBezTo>
                <a:lnTo>
                  <a:pt x="441584" y="363369"/>
                </a:lnTo>
                <a:cubicBezTo>
                  <a:pt x="443375" y="352349"/>
                  <a:pt x="455529" y="342138"/>
                  <a:pt x="466587" y="342138"/>
                </a:cubicBezTo>
                <a:lnTo>
                  <a:pt x="966974" y="342138"/>
                </a:lnTo>
                <a:cubicBezTo>
                  <a:pt x="1024286" y="342138"/>
                  <a:pt x="1070910" y="295504"/>
                  <a:pt x="1070910" y="238173"/>
                </a:cubicBezTo>
                <a:lnTo>
                  <a:pt x="1070910" y="103927"/>
                </a:lnTo>
                <a:cubicBezTo>
                  <a:pt x="1070910" y="46625"/>
                  <a:pt x="1024276" y="0"/>
                  <a:pt x="966974" y="0"/>
                </a:cubicBezTo>
                <a:lnTo>
                  <a:pt x="251675" y="0"/>
                </a:lnTo>
                <a:cubicBezTo>
                  <a:pt x="196373" y="0"/>
                  <a:pt x="147624" y="43005"/>
                  <a:pt x="140604" y="97812"/>
                </a:cubicBezTo>
                <a:lnTo>
                  <a:pt x="49192" y="817493"/>
                </a:lnTo>
                <a:cubicBezTo>
                  <a:pt x="45573" y="845687"/>
                  <a:pt x="53488" y="872881"/>
                  <a:pt x="71347" y="894169"/>
                </a:cubicBezTo>
                <a:cubicBezTo>
                  <a:pt x="89207" y="915514"/>
                  <a:pt x="114705" y="927926"/>
                  <a:pt x="143147" y="929316"/>
                </a:cubicBezTo>
                <a:lnTo>
                  <a:pt x="296737" y="936393"/>
                </a:lnTo>
                <a:cubicBezTo>
                  <a:pt x="344677" y="936393"/>
                  <a:pt x="391483" y="905999"/>
                  <a:pt x="419258" y="877576"/>
                </a:cubicBezTo>
                <a:cubicBezTo>
                  <a:pt x="434221" y="862270"/>
                  <a:pt x="451938" y="851135"/>
                  <a:pt x="472759" y="843648"/>
                </a:cubicBezTo>
                <a:cubicBezTo>
                  <a:pt x="494391" y="836228"/>
                  <a:pt x="521042" y="832456"/>
                  <a:pt x="552160" y="832456"/>
                </a:cubicBezTo>
                <a:cubicBezTo>
                  <a:pt x="613463" y="832456"/>
                  <a:pt x="656678" y="852288"/>
                  <a:pt x="684281" y="892893"/>
                </a:cubicBezTo>
                <a:cubicBezTo>
                  <a:pt x="715190" y="938593"/>
                  <a:pt x="730916" y="996020"/>
                  <a:pt x="730916" y="1063933"/>
                </a:cubicBezTo>
                <a:cubicBezTo>
                  <a:pt x="730916" y="1132427"/>
                  <a:pt x="714390" y="1189501"/>
                  <a:pt x="681852" y="1233469"/>
                </a:cubicBezTo>
                <a:cubicBezTo>
                  <a:pt x="651915" y="1273769"/>
                  <a:pt x="608424" y="1293324"/>
                  <a:pt x="549093" y="1293324"/>
                </a:cubicBezTo>
                <a:cubicBezTo>
                  <a:pt x="497353" y="1293324"/>
                  <a:pt x="460187" y="1280674"/>
                  <a:pt x="435364" y="1254462"/>
                </a:cubicBezTo>
                <a:cubicBezTo>
                  <a:pt x="417267" y="1235316"/>
                  <a:pt x="402703" y="1209742"/>
                  <a:pt x="392064" y="1178366"/>
                </a:cubicBezTo>
                <a:cubicBezTo>
                  <a:pt x="374900" y="1127436"/>
                  <a:pt x="326094" y="1090555"/>
                  <a:pt x="275830" y="1090555"/>
                </a:cubicBezTo>
                <a:lnTo>
                  <a:pt x="97655" y="1090555"/>
                </a:lnTo>
                <a:cubicBezTo>
                  <a:pt x="68080" y="1090555"/>
                  <a:pt x="40524" y="1103033"/>
                  <a:pt x="22056" y="1124884"/>
                </a:cubicBezTo>
                <a:cubicBezTo>
                  <a:pt x="4310" y="1145886"/>
                  <a:pt x="-3291" y="1173718"/>
                  <a:pt x="1320" y="1201322"/>
                </a:cubicBezTo>
                <a:cubicBezTo>
                  <a:pt x="22103" y="1325452"/>
                  <a:pt x="76910" y="1425502"/>
                  <a:pt x="164292" y="149852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10D35A1-4EBE-FCCD-0369-5AEB7929E588}"/>
              </a:ext>
            </a:extLst>
          </p:cNvPr>
          <p:cNvSpPr/>
          <p:nvPr/>
        </p:nvSpPr>
        <p:spPr>
          <a:xfrm>
            <a:off x="3510794" y="2150227"/>
            <a:ext cx="148394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chemeClr val="bg1"/>
                </a:solidFill>
              </a:rPr>
              <a:t>Services</a:t>
            </a:r>
            <a:endParaRPr lang="en-IN" sz="2400" b="1" dirty="0">
              <a:solidFill>
                <a:schemeClr val="bg1"/>
              </a:solidFill>
            </a:endParaRPr>
          </a:p>
        </p:txBody>
      </p:sp>
      <p:grpSp>
        <p:nvGrpSpPr>
          <p:cNvPr id="84" name="Google Shape;13342;p83">
            <a:extLst>
              <a:ext uri="{FF2B5EF4-FFF2-40B4-BE49-F238E27FC236}">
                <a16:creationId xmlns:a16="http://schemas.microsoft.com/office/drawing/2014/main" id="{11681C22-80DB-5AAA-B62D-A6CB9646D360}"/>
              </a:ext>
            </a:extLst>
          </p:cNvPr>
          <p:cNvGrpSpPr/>
          <p:nvPr/>
        </p:nvGrpSpPr>
        <p:grpSpPr>
          <a:xfrm>
            <a:off x="3266096" y="263954"/>
            <a:ext cx="274576" cy="354728"/>
            <a:chOff x="4902936" y="2419290"/>
            <a:chExt cx="274576" cy="354728"/>
          </a:xfrm>
        </p:grpSpPr>
        <p:sp>
          <p:nvSpPr>
            <p:cNvPr id="85" name="Google Shape;13343;p83">
              <a:extLst>
                <a:ext uri="{FF2B5EF4-FFF2-40B4-BE49-F238E27FC236}">
                  <a16:creationId xmlns:a16="http://schemas.microsoft.com/office/drawing/2014/main" id="{F9EC666B-8C9F-8DB9-D4E1-17269BBA37BC}"/>
                </a:ext>
              </a:extLst>
            </p:cNvPr>
            <p:cNvSpPr/>
            <p:nvPr/>
          </p:nvSpPr>
          <p:spPr>
            <a:xfrm>
              <a:off x="4943418" y="2419290"/>
              <a:ext cx="193376" cy="131658"/>
            </a:xfrm>
            <a:custGeom>
              <a:avLst/>
              <a:gdLst/>
              <a:ahLst/>
              <a:cxnLst/>
              <a:rect l="l" t="t" r="r" b="b"/>
              <a:pathLst>
                <a:path w="7385" h="5028" extrusionOk="0">
                  <a:moveTo>
                    <a:pt x="3072" y="0"/>
                  </a:moveTo>
                  <a:cubicBezTo>
                    <a:pt x="1336" y="0"/>
                    <a:pt x="0" y="1546"/>
                    <a:pt x="267" y="3272"/>
                  </a:cubicBezTo>
                  <a:lnTo>
                    <a:pt x="534" y="5028"/>
                  </a:lnTo>
                  <a:lnTo>
                    <a:pt x="6850" y="5028"/>
                  </a:lnTo>
                  <a:lnTo>
                    <a:pt x="7127" y="3272"/>
                  </a:lnTo>
                  <a:cubicBezTo>
                    <a:pt x="7384" y="1546"/>
                    <a:pt x="6058" y="0"/>
                    <a:pt x="4312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3344;p83">
              <a:extLst>
                <a:ext uri="{FF2B5EF4-FFF2-40B4-BE49-F238E27FC236}">
                  <a16:creationId xmlns:a16="http://schemas.microsoft.com/office/drawing/2014/main" id="{3EC63F81-3546-3EA8-7A97-9680D33230D3}"/>
                </a:ext>
              </a:extLst>
            </p:cNvPr>
            <p:cNvSpPr/>
            <p:nvPr/>
          </p:nvSpPr>
          <p:spPr>
            <a:xfrm>
              <a:off x="4902936" y="2613871"/>
              <a:ext cx="274576" cy="160147"/>
            </a:xfrm>
            <a:custGeom>
              <a:avLst/>
              <a:gdLst/>
              <a:ahLst/>
              <a:cxnLst/>
              <a:rect l="l" t="t" r="r" b="b"/>
              <a:pathLst>
                <a:path w="10486" h="6116" extrusionOk="0">
                  <a:moveTo>
                    <a:pt x="3712" y="1"/>
                  </a:moveTo>
                  <a:lnTo>
                    <a:pt x="3712" y="1031"/>
                  </a:lnTo>
                  <a:cubicBezTo>
                    <a:pt x="3712" y="1327"/>
                    <a:pt x="3521" y="1584"/>
                    <a:pt x="3244" y="1661"/>
                  </a:cubicBezTo>
                  <a:lnTo>
                    <a:pt x="945" y="2338"/>
                  </a:lnTo>
                  <a:cubicBezTo>
                    <a:pt x="382" y="2500"/>
                    <a:pt x="1" y="3015"/>
                    <a:pt x="1" y="3597"/>
                  </a:cubicBezTo>
                  <a:lnTo>
                    <a:pt x="1" y="5458"/>
                  </a:lnTo>
                  <a:cubicBezTo>
                    <a:pt x="1" y="5820"/>
                    <a:pt x="297" y="6116"/>
                    <a:pt x="659" y="6116"/>
                  </a:cubicBezTo>
                  <a:lnTo>
                    <a:pt x="9827" y="6116"/>
                  </a:lnTo>
                  <a:cubicBezTo>
                    <a:pt x="10189" y="6116"/>
                    <a:pt x="10485" y="5820"/>
                    <a:pt x="10485" y="5458"/>
                  </a:cubicBezTo>
                  <a:lnTo>
                    <a:pt x="10485" y="3597"/>
                  </a:lnTo>
                  <a:cubicBezTo>
                    <a:pt x="10485" y="3015"/>
                    <a:pt x="10104" y="2500"/>
                    <a:pt x="9541" y="2338"/>
                  </a:cubicBezTo>
                  <a:lnTo>
                    <a:pt x="7242" y="1661"/>
                  </a:lnTo>
                  <a:cubicBezTo>
                    <a:pt x="6965" y="1584"/>
                    <a:pt x="6774" y="1327"/>
                    <a:pt x="6774" y="1031"/>
                  </a:cubicBezTo>
                  <a:lnTo>
                    <a:pt x="6774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3345;p83">
              <a:extLst>
                <a:ext uri="{FF2B5EF4-FFF2-40B4-BE49-F238E27FC236}">
                  <a16:creationId xmlns:a16="http://schemas.microsoft.com/office/drawing/2014/main" id="{9D22254E-7A7F-AA5A-C998-AA81E82471E9}"/>
                </a:ext>
              </a:extLst>
            </p:cNvPr>
            <p:cNvSpPr/>
            <p:nvPr/>
          </p:nvSpPr>
          <p:spPr>
            <a:xfrm>
              <a:off x="4902936" y="2657338"/>
              <a:ext cx="274576" cy="116680"/>
            </a:xfrm>
            <a:custGeom>
              <a:avLst/>
              <a:gdLst/>
              <a:ahLst/>
              <a:cxnLst/>
              <a:rect l="l" t="t" r="r" b="b"/>
              <a:pathLst>
                <a:path w="10486" h="4456" extrusionOk="0">
                  <a:moveTo>
                    <a:pt x="7242" y="1"/>
                  </a:moveTo>
                  <a:lnTo>
                    <a:pt x="7242" y="1"/>
                  </a:lnTo>
                  <a:cubicBezTo>
                    <a:pt x="7299" y="29"/>
                    <a:pt x="7366" y="58"/>
                    <a:pt x="7423" y="87"/>
                  </a:cubicBezTo>
                  <a:lnTo>
                    <a:pt x="5238" y="735"/>
                  </a:lnTo>
                  <a:lnTo>
                    <a:pt x="3054" y="87"/>
                  </a:lnTo>
                  <a:cubicBezTo>
                    <a:pt x="3120" y="58"/>
                    <a:pt x="3178" y="29"/>
                    <a:pt x="3244" y="1"/>
                  </a:cubicBezTo>
                  <a:lnTo>
                    <a:pt x="3244" y="1"/>
                  </a:lnTo>
                  <a:lnTo>
                    <a:pt x="936" y="678"/>
                  </a:lnTo>
                  <a:cubicBezTo>
                    <a:pt x="382" y="840"/>
                    <a:pt x="1" y="1355"/>
                    <a:pt x="1" y="1937"/>
                  </a:cubicBezTo>
                  <a:lnTo>
                    <a:pt x="1" y="3798"/>
                  </a:lnTo>
                  <a:cubicBezTo>
                    <a:pt x="1" y="4160"/>
                    <a:pt x="297" y="4456"/>
                    <a:pt x="659" y="4456"/>
                  </a:cubicBezTo>
                  <a:lnTo>
                    <a:pt x="9827" y="4456"/>
                  </a:lnTo>
                  <a:cubicBezTo>
                    <a:pt x="10189" y="4456"/>
                    <a:pt x="10485" y="4160"/>
                    <a:pt x="10485" y="3798"/>
                  </a:cubicBezTo>
                  <a:lnTo>
                    <a:pt x="10485" y="1937"/>
                  </a:lnTo>
                  <a:cubicBezTo>
                    <a:pt x="10485" y="1355"/>
                    <a:pt x="10094" y="840"/>
                    <a:pt x="9541" y="678"/>
                  </a:cubicBezTo>
                  <a:lnTo>
                    <a:pt x="7242" y="1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3346;p83">
              <a:extLst>
                <a:ext uri="{FF2B5EF4-FFF2-40B4-BE49-F238E27FC236}">
                  <a16:creationId xmlns:a16="http://schemas.microsoft.com/office/drawing/2014/main" id="{0C30ECAC-2F03-4E6D-D666-BC1D26618D51}"/>
                </a:ext>
              </a:extLst>
            </p:cNvPr>
            <p:cNvSpPr/>
            <p:nvPr/>
          </p:nvSpPr>
          <p:spPr>
            <a:xfrm>
              <a:off x="4971384" y="2662104"/>
              <a:ext cx="137681" cy="111915"/>
            </a:xfrm>
            <a:custGeom>
              <a:avLst/>
              <a:gdLst/>
              <a:ahLst/>
              <a:cxnLst/>
              <a:rect l="l" t="t" r="r" b="b"/>
              <a:pathLst>
                <a:path w="5258" h="4274" extrusionOk="0">
                  <a:moveTo>
                    <a:pt x="773" y="0"/>
                  </a:moveTo>
                  <a:lnTo>
                    <a:pt x="516" y="267"/>
                  </a:lnTo>
                  <a:cubicBezTo>
                    <a:pt x="192" y="592"/>
                    <a:pt x="1" y="1030"/>
                    <a:pt x="10" y="1498"/>
                  </a:cubicBezTo>
                  <a:lnTo>
                    <a:pt x="10" y="4274"/>
                  </a:lnTo>
                  <a:lnTo>
                    <a:pt x="5257" y="4274"/>
                  </a:lnTo>
                  <a:lnTo>
                    <a:pt x="5257" y="1498"/>
                  </a:lnTo>
                  <a:cubicBezTo>
                    <a:pt x="5248" y="1030"/>
                    <a:pt x="5066" y="592"/>
                    <a:pt x="4733" y="267"/>
                  </a:cubicBezTo>
                  <a:lnTo>
                    <a:pt x="4475" y="0"/>
                  </a:lnTo>
                  <a:lnTo>
                    <a:pt x="2624" y="334"/>
                  </a:lnTo>
                  <a:lnTo>
                    <a:pt x="773" y="0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3347;p83">
              <a:extLst>
                <a:ext uri="{FF2B5EF4-FFF2-40B4-BE49-F238E27FC236}">
                  <a16:creationId xmlns:a16="http://schemas.microsoft.com/office/drawing/2014/main" id="{0D98EA7F-2DC2-6D27-214C-134A76DF9235}"/>
                </a:ext>
              </a:extLst>
            </p:cNvPr>
            <p:cNvSpPr/>
            <p:nvPr/>
          </p:nvSpPr>
          <p:spPr>
            <a:xfrm>
              <a:off x="4977878" y="2662104"/>
              <a:ext cx="124431" cy="46217"/>
            </a:xfrm>
            <a:custGeom>
              <a:avLst/>
              <a:gdLst/>
              <a:ahLst/>
              <a:cxnLst/>
              <a:rect l="l" t="t" r="r" b="b"/>
              <a:pathLst>
                <a:path w="4752" h="1765" extrusionOk="0">
                  <a:moveTo>
                    <a:pt x="525" y="0"/>
                  </a:moveTo>
                  <a:lnTo>
                    <a:pt x="268" y="267"/>
                  </a:lnTo>
                  <a:cubicBezTo>
                    <a:pt x="163" y="372"/>
                    <a:pt x="68" y="487"/>
                    <a:pt x="1" y="620"/>
                  </a:cubicBezTo>
                  <a:lnTo>
                    <a:pt x="802" y="1546"/>
                  </a:lnTo>
                  <a:cubicBezTo>
                    <a:pt x="932" y="1690"/>
                    <a:pt x="1113" y="1764"/>
                    <a:pt x="1295" y="1764"/>
                  </a:cubicBezTo>
                  <a:cubicBezTo>
                    <a:pt x="1461" y="1764"/>
                    <a:pt x="1628" y="1702"/>
                    <a:pt x="1756" y="1574"/>
                  </a:cubicBezTo>
                  <a:lnTo>
                    <a:pt x="2376" y="954"/>
                  </a:lnTo>
                  <a:lnTo>
                    <a:pt x="2996" y="1574"/>
                  </a:lnTo>
                  <a:cubicBezTo>
                    <a:pt x="3124" y="1702"/>
                    <a:pt x="3289" y="1764"/>
                    <a:pt x="3454" y="1764"/>
                  </a:cubicBezTo>
                  <a:cubicBezTo>
                    <a:pt x="3635" y="1764"/>
                    <a:pt x="3816" y="1690"/>
                    <a:pt x="3950" y="1546"/>
                  </a:cubicBezTo>
                  <a:lnTo>
                    <a:pt x="4752" y="620"/>
                  </a:lnTo>
                  <a:cubicBezTo>
                    <a:pt x="4675" y="487"/>
                    <a:pt x="4589" y="372"/>
                    <a:pt x="4485" y="267"/>
                  </a:cubicBezTo>
                  <a:lnTo>
                    <a:pt x="4227" y="0"/>
                  </a:lnTo>
                  <a:lnTo>
                    <a:pt x="2376" y="334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3348;p83">
              <a:extLst>
                <a:ext uri="{FF2B5EF4-FFF2-40B4-BE49-F238E27FC236}">
                  <a16:creationId xmlns:a16="http://schemas.microsoft.com/office/drawing/2014/main" id="{C75311F0-8D8B-5388-D70F-208106A70056}"/>
                </a:ext>
              </a:extLst>
            </p:cNvPr>
            <p:cNvSpPr/>
            <p:nvPr/>
          </p:nvSpPr>
          <p:spPr>
            <a:xfrm>
              <a:off x="5022837" y="2699574"/>
              <a:ext cx="34512" cy="74444"/>
            </a:xfrm>
            <a:custGeom>
              <a:avLst/>
              <a:gdLst/>
              <a:ahLst/>
              <a:cxnLst/>
              <a:rect l="l" t="t" r="r" b="b"/>
              <a:pathLst>
                <a:path w="1318" h="2843" extrusionOk="0">
                  <a:moveTo>
                    <a:pt x="344" y="0"/>
                  </a:moveTo>
                  <a:lnTo>
                    <a:pt x="1" y="2843"/>
                  </a:lnTo>
                  <a:lnTo>
                    <a:pt x="1317" y="2843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3349;p83">
              <a:extLst>
                <a:ext uri="{FF2B5EF4-FFF2-40B4-BE49-F238E27FC236}">
                  <a16:creationId xmlns:a16="http://schemas.microsoft.com/office/drawing/2014/main" id="{A787417D-F36A-DE2A-AF5C-AE6DFCAEFEE5}"/>
                </a:ext>
              </a:extLst>
            </p:cNvPr>
            <p:cNvSpPr/>
            <p:nvPr/>
          </p:nvSpPr>
          <p:spPr>
            <a:xfrm>
              <a:off x="5017103" y="2670823"/>
              <a:ext cx="45745" cy="34512"/>
            </a:xfrm>
            <a:custGeom>
              <a:avLst/>
              <a:gdLst/>
              <a:ahLst/>
              <a:cxnLst/>
              <a:rect l="l" t="t" r="r" b="b"/>
              <a:pathLst>
                <a:path w="1747" h="1318" extrusionOk="0">
                  <a:moveTo>
                    <a:pt x="1" y="1"/>
                  </a:moveTo>
                  <a:lnTo>
                    <a:pt x="392" y="1165"/>
                  </a:lnTo>
                  <a:cubicBezTo>
                    <a:pt x="420" y="1251"/>
                    <a:pt x="506" y="1317"/>
                    <a:pt x="602" y="1317"/>
                  </a:cubicBezTo>
                  <a:lnTo>
                    <a:pt x="1155" y="1317"/>
                  </a:lnTo>
                  <a:cubicBezTo>
                    <a:pt x="1250" y="1317"/>
                    <a:pt x="1336" y="1251"/>
                    <a:pt x="1365" y="1165"/>
                  </a:cubicBezTo>
                  <a:lnTo>
                    <a:pt x="1746" y="1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3350;p83">
              <a:extLst>
                <a:ext uri="{FF2B5EF4-FFF2-40B4-BE49-F238E27FC236}">
                  <a16:creationId xmlns:a16="http://schemas.microsoft.com/office/drawing/2014/main" id="{FF0FC1CC-CBD9-1143-556A-D982A807D726}"/>
                </a:ext>
              </a:extLst>
            </p:cNvPr>
            <p:cNvSpPr/>
            <p:nvPr/>
          </p:nvSpPr>
          <p:spPr>
            <a:xfrm>
              <a:off x="5000109" y="2613635"/>
              <a:ext cx="79969" cy="22938"/>
            </a:xfrm>
            <a:custGeom>
              <a:avLst/>
              <a:gdLst/>
              <a:ahLst/>
              <a:cxnLst/>
              <a:rect l="l" t="t" r="r" b="b"/>
              <a:pathLst>
                <a:path w="3054" h="876" extrusionOk="0">
                  <a:moveTo>
                    <a:pt x="1" y="0"/>
                  </a:moveTo>
                  <a:lnTo>
                    <a:pt x="1" y="496"/>
                  </a:lnTo>
                  <a:cubicBezTo>
                    <a:pt x="478" y="749"/>
                    <a:pt x="1003" y="876"/>
                    <a:pt x="1527" y="876"/>
                  </a:cubicBezTo>
                  <a:cubicBezTo>
                    <a:pt x="2052" y="876"/>
                    <a:pt x="2577" y="749"/>
                    <a:pt x="3054" y="496"/>
                  </a:cubicBezTo>
                  <a:lnTo>
                    <a:pt x="3054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3351;p83">
              <a:extLst>
                <a:ext uri="{FF2B5EF4-FFF2-40B4-BE49-F238E27FC236}">
                  <a16:creationId xmlns:a16="http://schemas.microsoft.com/office/drawing/2014/main" id="{F9820157-27B6-D4E2-3D14-F031068C9450}"/>
                </a:ext>
              </a:extLst>
            </p:cNvPr>
            <p:cNvSpPr/>
            <p:nvPr/>
          </p:nvSpPr>
          <p:spPr>
            <a:xfrm>
              <a:off x="4981125" y="2646602"/>
              <a:ext cx="58995" cy="50301"/>
            </a:xfrm>
            <a:custGeom>
              <a:avLst/>
              <a:gdLst/>
              <a:ahLst/>
              <a:cxnLst/>
              <a:rect l="l" t="t" r="r" b="b"/>
              <a:pathLst>
                <a:path w="2253" h="1921" extrusionOk="0">
                  <a:moveTo>
                    <a:pt x="583" y="1"/>
                  </a:moveTo>
                  <a:lnTo>
                    <a:pt x="1" y="697"/>
                  </a:lnTo>
                  <a:lnTo>
                    <a:pt x="1002" y="1851"/>
                  </a:lnTo>
                  <a:cubicBezTo>
                    <a:pt x="1048" y="1897"/>
                    <a:pt x="1109" y="1921"/>
                    <a:pt x="1171" y="1921"/>
                  </a:cubicBezTo>
                  <a:cubicBezTo>
                    <a:pt x="1226" y="1921"/>
                    <a:pt x="1282" y="1901"/>
                    <a:pt x="1327" y="1861"/>
                  </a:cubicBezTo>
                  <a:lnTo>
                    <a:pt x="2252" y="936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3352;p83">
              <a:extLst>
                <a:ext uri="{FF2B5EF4-FFF2-40B4-BE49-F238E27FC236}">
                  <a16:creationId xmlns:a16="http://schemas.microsoft.com/office/drawing/2014/main" id="{956DAC74-CAF1-3A9A-CBC8-ED7C83DF06A8}"/>
                </a:ext>
              </a:extLst>
            </p:cNvPr>
            <p:cNvSpPr/>
            <p:nvPr/>
          </p:nvSpPr>
          <p:spPr>
            <a:xfrm>
              <a:off x="5040093" y="2646602"/>
              <a:ext cx="58969" cy="50301"/>
            </a:xfrm>
            <a:custGeom>
              <a:avLst/>
              <a:gdLst/>
              <a:ahLst/>
              <a:cxnLst/>
              <a:rect l="l" t="t" r="r" b="b"/>
              <a:pathLst>
                <a:path w="2252" h="1921" extrusionOk="0">
                  <a:moveTo>
                    <a:pt x="1679" y="1"/>
                  </a:moveTo>
                  <a:lnTo>
                    <a:pt x="0" y="936"/>
                  </a:lnTo>
                  <a:lnTo>
                    <a:pt x="926" y="1861"/>
                  </a:lnTo>
                  <a:cubicBezTo>
                    <a:pt x="971" y="1901"/>
                    <a:pt x="1026" y="1921"/>
                    <a:pt x="1082" y="1921"/>
                  </a:cubicBezTo>
                  <a:cubicBezTo>
                    <a:pt x="1143" y="1921"/>
                    <a:pt x="1205" y="1897"/>
                    <a:pt x="1250" y="1851"/>
                  </a:cubicBezTo>
                  <a:lnTo>
                    <a:pt x="2252" y="697"/>
                  </a:lnTo>
                  <a:lnTo>
                    <a:pt x="1679" y="1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3353;p83">
              <a:extLst>
                <a:ext uri="{FF2B5EF4-FFF2-40B4-BE49-F238E27FC236}">
                  <a16:creationId xmlns:a16="http://schemas.microsoft.com/office/drawing/2014/main" id="{D9928FF2-7C77-A2C5-8D6E-29FA98157D18}"/>
                </a:ext>
              </a:extLst>
            </p:cNvPr>
            <p:cNvSpPr/>
            <p:nvPr/>
          </p:nvSpPr>
          <p:spPr>
            <a:xfrm>
              <a:off x="4931923" y="2630865"/>
              <a:ext cx="68212" cy="143153"/>
            </a:xfrm>
            <a:custGeom>
              <a:avLst/>
              <a:gdLst/>
              <a:ahLst/>
              <a:cxnLst/>
              <a:rect l="l" t="t" r="r" b="b"/>
              <a:pathLst>
                <a:path w="2605" h="5467" extrusionOk="0">
                  <a:moveTo>
                    <a:pt x="2605" y="1"/>
                  </a:moveTo>
                  <a:cubicBezTo>
                    <a:pt x="2605" y="1"/>
                    <a:pt x="1002" y="401"/>
                    <a:pt x="477" y="1966"/>
                  </a:cubicBezTo>
                  <a:cubicBezTo>
                    <a:pt x="439" y="2099"/>
                    <a:pt x="458" y="2242"/>
                    <a:pt x="535" y="2357"/>
                  </a:cubicBezTo>
                  <a:lnTo>
                    <a:pt x="859" y="2843"/>
                  </a:lnTo>
                  <a:lnTo>
                    <a:pt x="153" y="3549"/>
                  </a:lnTo>
                  <a:cubicBezTo>
                    <a:pt x="48" y="3654"/>
                    <a:pt x="0" y="3807"/>
                    <a:pt x="29" y="3950"/>
                  </a:cubicBezTo>
                  <a:lnTo>
                    <a:pt x="420" y="5467"/>
                  </a:lnTo>
                  <a:lnTo>
                    <a:pt x="1508" y="5457"/>
                  </a:lnTo>
                  <a:lnTo>
                    <a:pt x="1508" y="2691"/>
                  </a:lnTo>
                  <a:cubicBezTo>
                    <a:pt x="1508" y="2223"/>
                    <a:pt x="1699" y="1785"/>
                    <a:pt x="2023" y="1451"/>
                  </a:cubicBezTo>
                  <a:lnTo>
                    <a:pt x="2280" y="1193"/>
                  </a:lnTo>
                  <a:cubicBezTo>
                    <a:pt x="2490" y="993"/>
                    <a:pt x="2605" y="707"/>
                    <a:pt x="2605" y="420"/>
                  </a:cubicBezTo>
                  <a:lnTo>
                    <a:pt x="2605" y="1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3354;p83">
              <a:extLst>
                <a:ext uri="{FF2B5EF4-FFF2-40B4-BE49-F238E27FC236}">
                  <a16:creationId xmlns:a16="http://schemas.microsoft.com/office/drawing/2014/main" id="{37AFFF5B-4265-D692-C0B7-141CC3721DB8}"/>
                </a:ext>
              </a:extLst>
            </p:cNvPr>
            <p:cNvSpPr/>
            <p:nvPr/>
          </p:nvSpPr>
          <p:spPr>
            <a:xfrm>
              <a:off x="5080052" y="2630865"/>
              <a:ext cx="68212" cy="143153"/>
            </a:xfrm>
            <a:custGeom>
              <a:avLst/>
              <a:gdLst/>
              <a:ahLst/>
              <a:cxnLst/>
              <a:rect l="l" t="t" r="r" b="b"/>
              <a:pathLst>
                <a:path w="2605" h="5467" extrusionOk="0">
                  <a:moveTo>
                    <a:pt x="1" y="1"/>
                  </a:moveTo>
                  <a:lnTo>
                    <a:pt x="1" y="420"/>
                  </a:lnTo>
                  <a:cubicBezTo>
                    <a:pt x="1" y="707"/>
                    <a:pt x="115" y="993"/>
                    <a:pt x="325" y="1193"/>
                  </a:cubicBezTo>
                  <a:lnTo>
                    <a:pt x="583" y="1451"/>
                  </a:lnTo>
                  <a:cubicBezTo>
                    <a:pt x="907" y="1785"/>
                    <a:pt x="1098" y="2223"/>
                    <a:pt x="1098" y="2691"/>
                  </a:cubicBezTo>
                  <a:lnTo>
                    <a:pt x="1098" y="5457"/>
                  </a:lnTo>
                  <a:lnTo>
                    <a:pt x="2185" y="5467"/>
                  </a:lnTo>
                  <a:lnTo>
                    <a:pt x="2576" y="3950"/>
                  </a:lnTo>
                  <a:cubicBezTo>
                    <a:pt x="2605" y="3807"/>
                    <a:pt x="2557" y="3654"/>
                    <a:pt x="2452" y="3549"/>
                  </a:cubicBezTo>
                  <a:lnTo>
                    <a:pt x="1746" y="2843"/>
                  </a:lnTo>
                  <a:lnTo>
                    <a:pt x="2071" y="2357"/>
                  </a:lnTo>
                  <a:cubicBezTo>
                    <a:pt x="2147" y="2242"/>
                    <a:pt x="2166" y="2099"/>
                    <a:pt x="2128" y="1966"/>
                  </a:cubicBezTo>
                  <a:cubicBezTo>
                    <a:pt x="1603" y="40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3355;p83">
              <a:extLst>
                <a:ext uri="{FF2B5EF4-FFF2-40B4-BE49-F238E27FC236}">
                  <a16:creationId xmlns:a16="http://schemas.microsoft.com/office/drawing/2014/main" id="{D793A615-6FD9-5DF9-1300-F0357C0361FD}"/>
                </a:ext>
              </a:extLst>
            </p:cNvPr>
            <p:cNvSpPr/>
            <p:nvPr/>
          </p:nvSpPr>
          <p:spPr>
            <a:xfrm>
              <a:off x="4946403" y="2476478"/>
              <a:ext cx="187144" cy="148678"/>
            </a:xfrm>
            <a:custGeom>
              <a:avLst/>
              <a:gdLst/>
              <a:ahLst/>
              <a:cxnLst/>
              <a:rect l="l" t="t" r="r" b="b"/>
              <a:pathLst>
                <a:path w="7147" h="5678" extrusionOk="0">
                  <a:moveTo>
                    <a:pt x="2233" y="1"/>
                  </a:moveTo>
                  <a:cubicBezTo>
                    <a:pt x="1470" y="1"/>
                    <a:pt x="897" y="707"/>
                    <a:pt x="1060" y="1461"/>
                  </a:cubicBezTo>
                  <a:cubicBezTo>
                    <a:pt x="1117" y="1718"/>
                    <a:pt x="926" y="1966"/>
                    <a:pt x="659" y="1966"/>
                  </a:cubicBezTo>
                  <a:lnTo>
                    <a:pt x="649" y="1966"/>
                  </a:lnTo>
                  <a:cubicBezTo>
                    <a:pt x="392" y="1966"/>
                    <a:pt x="172" y="2128"/>
                    <a:pt x="106" y="2367"/>
                  </a:cubicBezTo>
                  <a:cubicBezTo>
                    <a:pt x="1" y="2710"/>
                    <a:pt x="268" y="3054"/>
                    <a:pt x="630" y="3063"/>
                  </a:cubicBezTo>
                  <a:lnTo>
                    <a:pt x="745" y="3063"/>
                  </a:lnTo>
                  <a:cubicBezTo>
                    <a:pt x="859" y="4532"/>
                    <a:pt x="2090" y="5677"/>
                    <a:pt x="3578" y="5677"/>
                  </a:cubicBezTo>
                  <a:cubicBezTo>
                    <a:pt x="5057" y="5677"/>
                    <a:pt x="6288" y="4532"/>
                    <a:pt x="6402" y="3063"/>
                  </a:cubicBezTo>
                  <a:lnTo>
                    <a:pt x="6526" y="3063"/>
                  </a:lnTo>
                  <a:cubicBezTo>
                    <a:pt x="6889" y="3054"/>
                    <a:pt x="7146" y="2710"/>
                    <a:pt x="7051" y="2367"/>
                  </a:cubicBezTo>
                  <a:cubicBezTo>
                    <a:pt x="6974" y="2128"/>
                    <a:pt x="6755" y="1966"/>
                    <a:pt x="6507" y="1966"/>
                  </a:cubicBezTo>
                  <a:lnTo>
                    <a:pt x="6497" y="1966"/>
                  </a:lnTo>
                  <a:cubicBezTo>
                    <a:pt x="6230" y="1966"/>
                    <a:pt x="6040" y="1718"/>
                    <a:pt x="6097" y="1461"/>
                  </a:cubicBezTo>
                  <a:cubicBezTo>
                    <a:pt x="6259" y="707"/>
                    <a:pt x="5687" y="1"/>
                    <a:pt x="4923" y="1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3356;p83">
              <a:extLst>
                <a:ext uri="{FF2B5EF4-FFF2-40B4-BE49-F238E27FC236}">
                  <a16:creationId xmlns:a16="http://schemas.microsoft.com/office/drawing/2014/main" id="{417323EE-2D9E-6B24-0A35-2CB80555B62E}"/>
                </a:ext>
              </a:extLst>
            </p:cNvPr>
            <p:cNvSpPr/>
            <p:nvPr/>
          </p:nvSpPr>
          <p:spPr>
            <a:xfrm>
              <a:off x="4946665" y="2476478"/>
              <a:ext cx="127678" cy="148652"/>
            </a:xfrm>
            <a:custGeom>
              <a:avLst/>
              <a:gdLst/>
              <a:ahLst/>
              <a:cxnLst/>
              <a:rect l="l" t="t" r="r" b="b"/>
              <a:pathLst>
                <a:path w="4876" h="5677" extrusionOk="0">
                  <a:moveTo>
                    <a:pt x="2223" y="1"/>
                  </a:moveTo>
                  <a:cubicBezTo>
                    <a:pt x="1460" y="1"/>
                    <a:pt x="887" y="707"/>
                    <a:pt x="1059" y="1461"/>
                  </a:cubicBezTo>
                  <a:cubicBezTo>
                    <a:pt x="1107" y="1718"/>
                    <a:pt x="916" y="1966"/>
                    <a:pt x="649" y="1966"/>
                  </a:cubicBezTo>
                  <a:lnTo>
                    <a:pt x="639" y="1966"/>
                  </a:lnTo>
                  <a:cubicBezTo>
                    <a:pt x="632" y="1966"/>
                    <a:pt x="626" y="1966"/>
                    <a:pt x="619" y="1966"/>
                  </a:cubicBezTo>
                  <a:cubicBezTo>
                    <a:pt x="379" y="1966"/>
                    <a:pt x="161" y="2125"/>
                    <a:pt x="96" y="2357"/>
                  </a:cubicBezTo>
                  <a:cubicBezTo>
                    <a:pt x="0" y="2710"/>
                    <a:pt x="258" y="3054"/>
                    <a:pt x="620" y="3054"/>
                  </a:cubicBezTo>
                  <a:lnTo>
                    <a:pt x="744" y="3054"/>
                  </a:lnTo>
                  <a:cubicBezTo>
                    <a:pt x="848" y="4557"/>
                    <a:pt x="2094" y="5676"/>
                    <a:pt x="3546" y="5676"/>
                  </a:cubicBezTo>
                  <a:cubicBezTo>
                    <a:pt x="3698" y="5676"/>
                    <a:pt x="3852" y="5664"/>
                    <a:pt x="4007" y="5639"/>
                  </a:cubicBezTo>
                  <a:cubicBezTo>
                    <a:pt x="2624" y="5429"/>
                    <a:pt x="1603" y="4237"/>
                    <a:pt x="1603" y="2844"/>
                  </a:cubicBezTo>
                  <a:lnTo>
                    <a:pt x="1603" y="1527"/>
                  </a:lnTo>
                  <a:cubicBezTo>
                    <a:pt x="1603" y="926"/>
                    <a:pt x="2090" y="440"/>
                    <a:pt x="2700" y="430"/>
                  </a:cubicBezTo>
                  <a:lnTo>
                    <a:pt x="4446" y="430"/>
                  </a:lnTo>
                  <a:cubicBezTo>
                    <a:pt x="4684" y="430"/>
                    <a:pt x="4875" y="239"/>
                    <a:pt x="4875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3357;p83">
              <a:extLst>
                <a:ext uri="{FF2B5EF4-FFF2-40B4-BE49-F238E27FC236}">
                  <a16:creationId xmlns:a16="http://schemas.microsoft.com/office/drawing/2014/main" id="{377A667D-8DF6-DAC8-FB4F-FBE6702C630E}"/>
                </a:ext>
              </a:extLst>
            </p:cNvPr>
            <p:cNvSpPr/>
            <p:nvPr/>
          </p:nvSpPr>
          <p:spPr>
            <a:xfrm>
              <a:off x="5005608" y="2419290"/>
              <a:ext cx="119430" cy="45981"/>
            </a:xfrm>
            <a:custGeom>
              <a:avLst/>
              <a:gdLst/>
              <a:ahLst/>
              <a:cxnLst/>
              <a:rect l="l" t="t" r="r" b="b"/>
              <a:pathLst>
                <a:path w="4561" h="1756" extrusionOk="0">
                  <a:moveTo>
                    <a:pt x="697" y="0"/>
                  </a:moveTo>
                  <a:cubicBezTo>
                    <a:pt x="468" y="0"/>
                    <a:pt x="230" y="29"/>
                    <a:pt x="10" y="86"/>
                  </a:cubicBezTo>
                  <a:lnTo>
                    <a:pt x="10" y="220"/>
                  </a:lnTo>
                  <a:cubicBezTo>
                    <a:pt x="1" y="1059"/>
                    <a:pt x="688" y="1746"/>
                    <a:pt x="1537" y="1756"/>
                  </a:cubicBezTo>
                  <a:lnTo>
                    <a:pt x="4561" y="1756"/>
                  </a:lnTo>
                  <a:cubicBezTo>
                    <a:pt x="4122" y="697"/>
                    <a:pt x="3082" y="0"/>
                    <a:pt x="1937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3358;p83">
              <a:extLst>
                <a:ext uri="{FF2B5EF4-FFF2-40B4-BE49-F238E27FC236}">
                  <a16:creationId xmlns:a16="http://schemas.microsoft.com/office/drawing/2014/main" id="{7852432D-BEC8-FB18-0269-9433EDD8537F}"/>
                </a:ext>
              </a:extLst>
            </p:cNvPr>
            <p:cNvSpPr/>
            <p:nvPr/>
          </p:nvSpPr>
          <p:spPr>
            <a:xfrm>
              <a:off x="5000109" y="2527879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17" y="1"/>
                  </a:moveTo>
                  <a:cubicBezTo>
                    <a:pt x="108" y="1"/>
                    <a:pt x="1" y="75"/>
                    <a:pt x="1" y="223"/>
                  </a:cubicBezTo>
                  <a:lnTo>
                    <a:pt x="1" y="442"/>
                  </a:lnTo>
                  <a:cubicBezTo>
                    <a:pt x="1" y="556"/>
                    <a:pt x="96" y="661"/>
                    <a:pt x="220" y="661"/>
                  </a:cubicBezTo>
                  <a:cubicBezTo>
                    <a:pt x="335" y="661"/>
                    <a:pt x="440" y="556"/>
                    <a:pt x="440" y="442"/>
                  </a:cubicBezTo>
                  <a:lnTo>
                    <a:pt x="440" y="223"/>
                  </a:lnTo>
                  <a:cubicBezTo>
                    <a:pt x="435" y="75"/>
                    <a:pt x="325" y="1"/>
                    <a:pt x="217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3359;p83">
              <a:extLst>
                <a:ext uri="{FF2B5EF4-FFF2-40B4-BE49-F238E27FC236}">
                  <a16:creationId xmlns:a16="http://schemas.microsoft.com/office/drawing/2014/main" id="{41FD90A8-06BC-DA4C-0E14-0CBA87CC2060}"/>
                </a:ext>
              </a:extLst>
            </p:cNvPr>
            <p:cNvSpPr/>
            <p:nvPr/>
          </p:nvSpPr>
          <p:spPr>
            <a:xfrm>
              <a:off x="5068818" y="2527879"/>
              <a:ext cx="11260" cy="17334"/>
            </a:xfrm>
            <a:custGeom>
              <a:avLst/>
              <a:gdLst/>
              <a:ahLst/>
              <a:cxnLst/>
              <a:rect l="l" t="t" r="r" b="b"/>
              <a:pathLst>
                <a:path w="430" h="662" extrusionOk="0">
                  <a:moveTo>
                    <a:pt x="215" y="1"/>
                  </a:moveTo>
                  <a:cubicBezTo>
                    <a:pt x="108" y="1"/>
                    <a:pt x="0" y="75"/>
                    <a:pt x="0" y="223"/>
                  </a:cubicBezTo>
                  <a:lnTo>
                    <a:pt x="0" y="442"/>
                  </a:lnTo>
                  <a:cubicBezTo>
                    <a:pt x="0" y="556"/>
                    <a:pt x="96" y="661"/>
                    <a:pt x="210" y="661"/>
                  </a:cubicBezTo>
                  <a:cubicBezTo>
                    <a:pt x="334" y="661"/>
                    <a:pt x="430" y="556"/>
                    <a:pt x="430" y="442"/>
                  </a:cubicBezTo>
                  <a:lnTo>
                    <a:pt x="430" y="223"/>
                  </a:lnTo>
                  <a:cubicBezTo>
                    <a:pt x="430" y="75"/>
                    <a:pt x="322" y="1"/>
                    <a:pt x="21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3360;p83">
              <a:extLst>
                <a:ext uri="{FF2B5EF4-FFF2-40B4-BE49-F238E27FC236}">
                  <a16:creationId xmlns:a16="http://schemas.microsoft.com/office/drawing/2014/main" id="{3178EC81-81D8-5015-FE2F-F8CBC0C27C61}"/>
                </a:ext>
              </a:extLst>
            </p:cNvPr>
            <p:cNvSpPr/>
            <p:nvPr/>
          </p:nvSpPr>
          <p:spPr>
            <a:xfrm>
              <a:off x="5014825" y="2567864"/>
              <a:ext cx="50537" cy="17334"/>
            </a:xfrm>
            <a:custGeom>
              <a:avLst/>
              <a:gdLst/>
              <a:ahLst/>
              <a:cxnLst/>
              <a:rect l="l" t="t" r="r" b="b"/>
              <a:pathLst>
                <a:path w="1930" h="662" extrusionOk="0">
                  <a:moveTo>
                    <a:pt x="311" y="0"/>
                  </a:moveTo>
                  <a:cubicBezTo>
                    <a:pt x="145" y="0"/>
                    <a:pt x="1" y="223"/>
                    <a:pt x="154" y="384"/>
                  </a:cubicBezTo>
                  <a:cubicBezTo>
                    <a:pt x="373" y="566"/>
                    <a:pt x="644" y="661"/>
                    <a:pt x="925" y="661"/>
                  </a:cubicBezTo>
                  <a:cubicBezTo>
                    <a:pt x="938" y="661"/>
                    <a:pt x="952" y="661"/>
                    <a:pt x="965" y="661"/>
                  </a:cubicBezTo>
                  <a:cubicBezTo>
                    <a:pt x="979" y="661"/>
                    <a:pt x="992" y="661"/>
                    <a:pt x="1006" y="661"/>
                  </a:cubicBezTo>
                  <a:cubicBezTo>
                    <a:pt x="1287" y="661"/>
                    <a:pt x="1558" y="566"/>
                    <a:pt x="1776" y="384"/>
                  </a:cubicBezTo>
                  <a:cubicBezTo>
                    <a:pt x="1930" y="223"/>
                    <a:pt x="1786" y="0"/>
                    <a:pt x="1620" y="0"/>
                  </a:cubicBezTo>
                  <a:cubicBezTo>
                    <a:pt x="1570" y="0"/>
                    <a:pt x="1517" y="21"/>
                    <a:pt x="1471" y="69"/>
                  </a:cubicBezTo>
                  <a:cubicBezTo>
                    <a:pt x="1318" y="174"/>
                    <a:pt x="1142" y="227"/>
                    <a:pt x="965" y="227"/>
                  </a:cubicBezTo>
                  <a:cubicBezTo>
                    <a:pt x="789" y="227"/>
                    <a:pt x="612" y="174"/>
                    <a:pt x="460" y="69"/>
                  </a:cubicBezTo>
                  <a:cubicBezTo>
                    <a:pt x="413" y="21"/>
                    <a:pt x="361" y="0"/>
                    <a:pt x="311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3361;p83">
              <a:extLst>
                <a:ext uri="{FF2B5EF4-FFF2-40B4-BE49-F238E27FC236}">
                  <a16:creationId xmlns:a16="http://schemas.microsoft.com/office/drawing/2014/main" id="{99095E3B-8A14-D9AF-DA25-9C1DDCC30555}"/>
                </a:ext>
              </a:extLst>
            </p:cNvPr>
            <p:cNvSpPr/>
            <p:nvPr/>
          </p:nvSpPr>
          <p:spPr>
            <a:xfrm>
              <a:off x="4992384" y="2510702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6" y="1"/>
                  </a:moveTo>
                  <a:cubicBezTo>
                    <a:pt x="0" y="1"/>
                    <a:pt x="0" y="440"/>
                    <a:pt x="286" y="440"/>
                  </a:cubicBezTo>
                  <a:lnTo>
                    <a:pt x="725" y="440"/>
                  </a:lnTo>
                  <a:cubicBezTo>
                    <a:pt x="1011" y="440"/>
                    <a:pt x="1011" y="1"/>
                    <a:pt x="725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3362;p83">
              <a:extLst>
                <a:ext uri="{FF2B5EF4-FFF2-40B4-BE49-F238E27FC236}">
                  <a16:creationId xmlns:a16="http://schemas.microsoft.com/office/drawing/2014/main" id="{5B80BFC3-B101-BA3C-050F-EED0D0C14E79}"/>
                </a:ext>
              </a:extLst>
            </p:cNvPr>
            <p:cNvSpPr/>
            <p:nvPr/>
          </p:nvSpPr>
          <p:spPr>
            <a:xfrm>
              <a:off x="5061068" y="2510702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7" y="1"/>
                  </a:moveTo>
                  <a:cubicBezTo>
                    <a:pt x="1" y="1"/>
                    <a:pt x="1" y="440"/>
                    <a:pt x="287" y="440"/>
                  </a:cubicBezTo>
                  <a:lnTo>
                    <a:pt x="726" y="440"/>
                  </a:lnTo>
                  <a:cubicBezTo>
                    <a:pt x="1012" y="440"/>
                    <a:pt x="1012" y="1"/>
                    <a:pt x="726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9207;p81">
            <a:extLst>
              <a:ext uri="{FF2B5EF4-FFF2-40B4-BE49-F238E27FC236}">
                <a16:creationId xmlns:a16="http://schemas.microsoft.com/office/drawing/2014/main" id="{AFCC838E-6452-1FF2-51AE-2D89BE33E39B}"/>
              </a:ext>
            </a:extLst>
          </p:cNvPr>
          <p:cNvGrpSpPr/>
          <p:nvPr/>
        </p:nvGrpSpPr>
        <p:grpSpPr>
          <a:xfrm>
            <a:off x="3210613" y="3476537"/>
            <a:ext cx="363278" cy="363338"/>
            <a:chOff x="1282755" y="1952089"/>
            <a:chExt cx="363278" cy="363338"/>
          </a:xfrm>
        </p:grpSpPr>
        <p:sp>
          <p:nvSpPr>
            <p:cNvPr id="106" name="Google Shape;9208;p81">
              <a:extLst>
                <a:ext uri="{FF2B5EF4-FFF2-40B4-BE49-F238E27FC236}">
                  <a16:creationId xmlns:a16="http://schemas.microsoft.com/office/drawing/2014/main" id="{901BA4D5-95D1-8B8A-6803-A4E04BF9AAAD}"/>
                </a:ext>
              </a:extLst>
            </p:cNvPr>
            <p:cNvSpPr/>
            <p:nvPr/>
          </p:nvSpPr>
          <p:spPr>
            <a:xfrm>
              <a:off x="1282755" y="1952089"/>
              <a:ext cx="359924" cy="363338"/>
            </a:xfrm>
            <a:custGeom>
              <a:avLst/>
              <a:gdLst/>
              <a:ahLst/>
              <a:cxnLst/>
              <a:rect l="l" t="t" r="r" b="b"/>
              <a:pathLst>
                <a:path w="24039" h="24267" extrusionOk="0">
                  <a:moveTo>
                    <a:pt x="9104" y="6354"/>
                  </a:moveTo>
                  <a:lnTo>
                    <a:pt x="11711" y="7847"/>
                  </a:lnTo>
                  <a:lnTo>
                    <a:pt x="9104" y="9340"/>
                  </a:lnTo>
                  <a:lnTo>
                    <a:pt x="9104" y="6354"/>
                  </a:lnTo>
                  <a:close/>
                  <a:moveTo>
                    <a:pt x="15747" y="6354"/>
                  </a:moveTo>
                  <a:lnTo>
                    <a:pt x="15747" y="9340"/>
                  </a:lnTo>
                  <a:lnTo>
                    <a:pt x="13140" y="7847"/>
                  </a:lnTo>
                  <a:lnTo>
                    <a:pt x="15747" y="6354"/>
                  </a:lnTo>
                  <a:close/>
                  <a:moveTo>
                    <a:pt x="19431" y="4777"/>
                  </a:moveTo>
                  <a:cubicBezTo>
                    <a:pt x="22823" y="4777"/>
                    <a:pt x="24038" y="9305"/>
                    <a:pt x="21066" y="10980"/>
                  </a:cubicBezTo>
                  <a:lnTo>
                    <a:pt x="19868" y="11673"/>
                  </a:lnTo>
                  <a:lnTo>
                    <a:pt x="16483" y="9739"/>
                  </a:lnTo>
                  <a:lnTo>
                    <a:pt x="16483" y="5934"/>
                  </a:lnTo>
                  <a:cubicBezTo>
                    <a:pt x="17450" y="5450"/>
                    <a:pt x="18102" y="4777"/>
                    <a:pt x="19384" y="4777"/>
                  </a:cubicBezTo>
                  <a:cubicBezTo>
                    <a:pt x="19400" y="4777"/>
                    <a:pt x="19416" y="4777"/>
                    <a:pt x="19431" y="4777"/>
                  </a:cubicBezTo>
                  <a:close/>
                  <a:moveTo>
                    <a:pt x="5422" y="4777"/>
                  </a:moveTo>
                  <a:cubicBezTo>
                    <a:pt x="5430" y="4777"/>
                    <a:pt x="5437" y="4777"/>
                    <a:pt x="5445" y="4777"/>
                  </a:cubicBezTo>
                  <a:cubicBezTo>
                    <a:pt x="6749" y="4777"/>
                    <a:pt x="7422" y="5471"/>
                    <a:pt x="8389" y="5955"/>
                  </a:cubicBezTo>
                  <a:lnTo>
                    <a:pt x="8389" y="9760"/>
                  </a:lnTo>
                  <a:lnTo>
                    <a:pt x="5004" y="11694"/>
                  </a:lnTo>
                  <a:lnTo>
                    <a:pt x="3784" y="11001"/>
                  </a:lnTo>
                  <a:cubicBezTo>
                    <a:pt x="827" y="9302"/>
                    <a:pt x="2034" y="4777"/>
                    <a:pt x="5422" y="4777"/>
                  </a:cubicBezTo>
                  <a:close/>
                  <a:moveTo>
                    <a:pt x="16462" y="10559"/>
                  </a:moveTo>
                  <a:lnTo>
                    <a:pt x="19132" y="12094"/>
                  </a:lnTo>
                  <a:lnTo>
                    <a:pt x="16462" y="13608"/>
                  </a:lnTo>
                  <a:lnTo>
                    <a:pt x="16462" y="10559"/>
                  </a:lnTo>
                  <a:close/>
                  <a:moveTo>
                    <a:pt x="8389" y="10580"/>
                  </a:moveTo>
                  <a:lnTo>
                    <a:pt x="8389" y="13629"/>
                  </a:lnTo>
                  <a:lnTo>
                    <a:pt x="5719" y="12094"/>
                  </a:lnTo>
                  <a:lnTo>
                    <a:pt x="8389" y="10580"/>
                  </a:lnTo>
                  <a:close/>
                  <a:moveTo>
                    <a:pt x="12425" y="8246"/>
                  </a:moveTo>
                  <a:lnTo>
                    <a:pt x="15747" y="10160"/>
                  </a:lnTo>
                  <a:lnTo>
                    <a:pt x="15747" y="14028"/>
                  </a:lnTo>
                  <a:lnTo>
                    <a:pt x="12425" y="15920"/>
                  </a:lnTo>
                  <a:lnTo>
                    <a:pt x="9083" y="14028"/>
                  </a:lnTo>
                  <a:lnTo>
                    <a:pt x="9083" y="10160"/>
                  </a:lnTo>
                  <a:lnTo>
                    <a:pt x="12425" y="8246"/>
                  </a:lnTo>
                  <a:close/>
                  <a:moveTo>
                    <a:pt x="9104" y="14848"/>
                  </a:moveTo>
                  <a:lnTo>
                    <a:pt x="11711" y="16341"/>
                  </a:lnTo>
                  <a:lnTo>
                    <a:pt x="9104" y="17834"/>
                  </a:lnTo>
                  <a:lnTo>
                    <a:pt x="9104" y="14848"/>
                  </a:lnTo>
                  <a:close/>
                  <a:moveTo>
                    <a:pt x="15747" y="14848"/>
                  </a:moveTo>
                  <a:lnTo>
                    <a:pt x="15747" y="17834"/>
                  </a:lnTo>
                  <a:lnTo>
                    <a:pt x="13140" y="16341"/>
                  </a:lnTo>
                  <a:lnTo>
                    <a:pt x="15747" y="14848"/>
                  </a:lnTo>
                  <a:close/>
                  <a:moveTo>
                    <a:pt x="19847" y="12493"/>
                  </a:moveTo>
                  <a:lnTo>
                    <a:pt x="21066" y="13187"/>
                  </a:lnTo>
                  <a:cubicBezTo>
                    <a:pt x="22643" y="14112"/>
                    <a:pt x="23211" y="16131"/>
                    <a:pt x="22286" y="17728"/>
                  </a:cubicBezTo>
                  <a:cubicBezTo>
                    <a:pt x="21677" y="18805"/>
                    <a:pt x="20553" y="19414"/>
                    <a:pt x="19395" y="19414"/>
                  </a:cubicBezTo>
                  <a:cubicBezTo>
                    <a:pt x="18835" y="19414"/>
                    <a:pt x="18266" y="19271"/>
                    <a:pt x="17745" y="18969"/>
                  </a:cubicBezTo>
                  <a:lnTo>
                    <a:pt x="17745" y="18990"/>
                  </a:lnTo>
                  <a:lnTo>
                    <a:pt x="16462" y="18254"/>
                  </a:lnTo>
                  <a:lnTo>
                    <a:pt x="16462" y="14428"/>
                  </a:lnTo>
                  <a:lnTo>
                    <a:pt x="19847" y="12493"/>
                  </a:lnTo>
                  <a:close/>
                  <a:moveTo>
                    <a:pt x="12425" y="16761"/>
                  </a:moveTo>
                  <a:lnTo>
                    <a:pt x="15747" y="18653"/>
                  </a:lnTo>
                  <a:lnTo>
                    <a:pt x="15747" y="20146"/>
                  </a:lnTo>
                  <a:cubicBezTo>
                    <a:pt x="15747" y="21975"/>
                    <a:pt x="14254" y="23468"/>
                    <a:pt x="12425" y="23468"/>
                  </a:cubicBezTo>
                  <a:cubicBezTo>
                    <a:pt x="10575" y="23468"/>
                    <a:pt x="9104" y="21975"/>
                    <a:pt x="9104" y="20146"/>
                  </a:cubicBezTo>
                  <a:lnTo>
                    <a:pt x="9104" y="18653"/>
                  </a:lnTo>
                  <a:lnTo>
                    <a:pt x="12425" y="16761"/>
                  </a:lnTo>
                  <a:close/>
                  <a:moveTo>
                    <a:pt x="12456" y="1"/>
                  </a:moveTo>
                  <a:cubicBezTo>
                    <a:pt x="10392" y="1"/>
                    <a:pt x="8375" y="1555"/>
                    <a:pt x="8389" y="4042"/>
                  </a:cubicBezTo>
                  <a:lnTo>
                    <a:pt x="8389" y="5114"/>
                  </a:lnTo>
                  <a:lnTo>
                    <a:pt x="7443" y="4588"/>
                  </a:lnTo>
                  <a:cubicBezTo>
                    <a:pt x="6831" y="4256"/>
                    <a:pt x="6173" y="4098"/>
                    <a:pt x="5524" y="4098"/>
                  </a:cubicBezTo>
                  <a:cubicBezTo>
                    <a:pt x="4123" y="4098"/>
                    <a:pt x="2766" y="4836"/>
                    <a:pt x="2018" y="6144"/>
                  </a:cubicBezTo>
                  <a:cubicBezTo>
                    <a:pt x="925" y="8036"/>
                    <a:pt x="1556" y="10475"/>
                    <a:pt x="3427" y="11610"/>
                  </a:cubicBezTo>
                  <a:lnTo>
                    <a:pt x="4289" y="12094"/>
                  </a:lnTo>
                  <a:lnTo>
                    <a:pt x="3427" y="12577"/>
                  </a:lnTo>
                  <a:cubicBezTo>
                    <a:pt x="0" y="14554"/>
                    <a:pt x="1156" y="19768"/>
                    <a:pt x="5109" y="20104"/>
                  </a:cubicBezTo>
                  <a:lnTo>
                    <a:pt x="5130" y="20104"/>
                  </a:lnTo>
                  <a:cubicBezTo>
                    <a:pt x="5571" y="20104"/>
                    <a:pt x="5592" y="19452"/>
                    <a:pt x="5172" y="19389"/>
                  </a:cubicBezTo>
                  <a:cubicBezTo>
                    <a:pt x="1913" y="19116"/>
                    <a:pt x="967" y="14806"/>
                    <a:pt x="3784" y="13187"/>
                  </a:cubicBezTo>
                  <a:lnTo>
                    <a:pt x="5004" y="12493"/>
                  </a:lnTo>
                  <a:lnTo>
                    <a:pt x="8389" y="14428"/>
                  </a:lnTo>
                  <a:lnTo>
                    <a:pt x="8389" y="18233"/>
                  </a:lnTo>
                  <a:cubicBezTo>
                    <a:pt x="7253" y="18864"/>
                    <a:pt x="6980" y="19095"/>
                    <a:pt x="6433" y="19263"/>
                  </a:cubicBezTo>
                  <a:cubicBezTo>
                    <a:pt x="5988" y="19356"/>
                    <a:pt x="6116" y="19972"/>
                    <a:pt x="6484" y="19972"/>
                  </a:cubicBezTo>
                  <a:cubicBezTo>
                    <a:pt x="6533" y="19972"/>
                    <a:pt x="6587" y="19961"/>
                    <a:pt x="6644" y="19936"/>
                  </a:cubicBezTo>
                  <a:cubicBezTo>
                    <a:pt x="7295" y="19747"/>
                    <a:pt x="7611" y="19494"/>
                    <a:pt x="8389" y="19053"/>
                  </a:cubicBezTo>
                  <a:lnTo>
                    <a:pt x="8389" y="20125"/>
                  </a:lnTo>
                  <a:cubicBezTo>
                    <a:pt x="8326" y="22396"/>
                    <a:pt x="10155" y="24267"/>
                    <a:pt x="12425" y="24267"/>
                  </a:cubicBezTo>
                  <a:cubicBezTo>
                    <a:pt x="14696" y="24267"/>
                    <a:pt x="16525" y="22396"/>
                    <a:pt x="16462" y="20125"/>
                  </a:cubicBezTo>
                  <a:lnTo>
                    <a:pt x="16462" y="19074"/>
                  </a:lnTo>
                  <a:cubicBezTo>
                    <a:pt x="17093" y="19368"/>
                    <a:pt x="17913" y="20125"/>
                    <a:pt x="19384" y="20125"/>
                  </a:cubicBezTo>
                  <a:cubicBezTo>
                    <a:pt x="21235" y="20125"/>
                    <a:pt x="22832" y="18885"/>
                    <a:pt x="23316" y="17119"/>
                  </a:cubicBezTo>
                  <a:cubicBezTo>
                    <a:pt x="23779" y="15332"/>
                    <a:pt x="23001" y="13481"/>
                    <a:pt x="21403" y="12556"/>
                  </a:cubicBezTo>
                  <a:lnTo>
                    <a:pt x="21403" y="12577"/>
                  </a:lnTo>
                  <a:lnTo>
                    <a:pt x="20562" y="12094"/>
                  </a:lnTo>
                  <a:lnTo>
                    <a:pt x="21403" y="11610"/>
                  </a:lnTo>
                  <a:cubicBezTo>
                    <a:pt x="23337" y="10496"/>
                    <a:pt x="24010" y="8036"/>
                    <a:pt x="22917" y="6081"/>
                  </a:cubicBezTo>
                  <a:cubicBezTo>
                    <a:pt x="22167" y="4780"/>
                    <a:pt x="20800" y="4050"/>
                    <a:pt x="19396" y="4050"/>
                  </a:cubicBezTo>
                  <a:cubicBezTo>
                    <a:pt x="18713" y="4050"/>
                    <a:pt x="18021" y="4223"/>
                    <a:pt x="17387" y="4588"/>
                  </a:cubicBezTo>
                  <a:lnTo>
                    <a:pt x="16462" y="5114"/>
                  </a:lnTo>
                  <a:cubicBezTo>
                    <a:pt x="16441" y="4231"/>
                    <a:pt x="16504" y="3831"/>
                    <a:pt x="16357" y="3159"/>
                  </a:cubicBezTo>
                  <a:cubicBezTo>
                    <a:pt x="16322" y="2958"/>
                    <a:pt x="16171" y="2869"/>
                    <a:pt x="16017" y="2869"/>
                  </a:cubicBezTo>
                  <a:cubicBezTo>
                    <a:pt x="15800" y="2869"/>
                    <a:pt x="15577" y="3044"/>
                    <a:pt x="15663" y="3327"/>
                  </a:cubicBezTo>
                  <a:cubicBezTo>
                    <a:pt x="15789" y="3894"/>
                    <a:pt x="15726" y="4210"/>
                    <a:pt x="15747" y="5513"/>
                  </a:cubicBezTo>
                  <a:lnTo>
                    <a:pt x="12425" y="7426"/>
                  </a:lnTo>
                  <a:lnTo>
                    <a:pt x="9083" y="5513"/>
                  </a:lnTo>
                  <a:lnTo>
                    <a:pt x="9083" y="4042"/>
                  </a:lnTo>
                  <a:cubicBezTo>
                    <a:pt x="9083" y="1991"/>
                    <a:pt x="10748" y="706"/>
                    <a:pt x="12449" y="706"/>
                  </a:cubicBezTo>
                  <a:cubicBezTo>
                    <a:pt x="13451" y="706"/>
                    <a:pt x="14465" y="1152"/>
                    <a:pt x="15159" y="2149"/>
                  </a:cubicBezTo>
                  <a:cubicBezTo>
                    <a:pt x="15233" y="2280"/>
                    <a:pt x="15341" y="2333"/>
                    <a:pt x="15448" y="2333"/>
                  </a:cubicBezTo>
                  <a:cubicBezTo>
                    <a:pt x="15703" y="2333"/>
                    <a:pt x="15954" y="2031"/>
                    <a:pt x="15747" y="1750"/>
                  </a:cubicBezTo>
                  <a:cubicBezTo>
                    <a:pt x="14905" y="541"/>
                    <a:pt x="13672" y="1"/>
                    <a:pt x="12456" y="1"/>
                  </a:cubicBezTo>
                  <a:close/>
                </a:path>
              </a:pathLst>
            </a:custGeom>
            <a:solidFill>
              <a:srgbClr val="CDD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9209;p81">
              <a:extLst>
                <a:ext uri="{FF2B5EF4-FFF2-40B4-BE49-F238E27FC236}">
                  <a16:creationId xmlns:a16="http://schemas.microsoft.com/office/drawing/2014/main" id="{E512B6BE-447D-546E-5FD8-6BB1AB81DF84}"/>
                </a:ext>
              </a:extLst>
            </p:cNvPr>
            <p:cNvSpPr/>
            <p:nvPr/>
          </p:nvSpPr>
          <p:spPr>
            <a:xfrm>
              <a:off x="1437900" y="2104404"/>
              <a:ext cx="61118" cy="57644"/>
            </a:xfrm>
            <a:custGeom>
              <a:avLst/>
              <a:gdLst/>
              <a:ahLst/>
              <a:cxnLst/>
              <a:rect l="l" t="t" r="r" b="b"/>
              <a:pathLst>
                <a:path w="4082" h="3850" extrusionOk="0">
                  <a:moveTo>
                    <a:pt x="2068" y="1"/>
                  </a:moveTo>
                  <a:cubicBezTo>
                    <a:pt x="1176" y="1"/>
                    <a:pt x="288" y="589"/>
                    <a:pt x="150" y="1690"/>
                  </a:cubicBezTo>
                  <a:cubicBezTo>
                    <a:pt x="1" y="2980"/>
                    <a:pt x="1036" y="3849"/>
                    <a:pt x="2094" y="3849"/>
                  </a:cubicBezTo>
                  <a:cubicBezTo>
                    <a:pt x="2673" y="3849"/>
                    <a:pt x="3259" y="3588"/>
                    <a:pt x="3661" y="2993"/>
                  </a:cubicBezTo>
                  <a:cubicBezTo>
                    <a:pt x="3998" y="2489"/>
                    <a:pt x="4082" y="1837"/>
                    <a:pt x="3871" y="1269"/>
                  </a:cubicBezTo>
                  <a:cubicBezTo>
                    <a:pt x="3556" y="409"/>
                    <a:pt x="2811" y="1"/>
                    <a:pt x="2068" y="1"/>
                  </a:cubicBezTo>
                  <a:close/>
                </a:path>
              </a:pathLst>
            </a:custGeom>
            <a:solidFill>
              <a:srgbClr val="68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9210;p81">
              <a:extLst>
                <a:ext uri="{FF2B5EF4-FFF2-40B4-BE49-F238E27FC236}">
                  <a16:creationId xmlns:a16="http://schemas.microsoft.com/office/drawing/2014/main" id="{3E4E4915-9DD9-77E0-1EE7-13D2FED605CF}"/>
                </a:ext>
              </a:extLst>
            </p:cNvPr>
            <p:cNvSpPr/>
            <p:nvPr/>
          </p:nvSpPr>
          <p:spPr>
            <a:xfrm>
              <a:off x="1286214" y="2015019"/>
              <a:ext cx="61148" cy="47313"/>
            </a:xfrm>
            <a:custGeom>
              <a:avLst/>
              <a:gdLst/>
              <a:ahLst/>
              <a:cxnLst/>
              <a:rect l="l" t="t" r="r" b="b"/>
              <a:pathLst>
                <a:path w="4084" h="3160" extrusionOk="0">
                  <a:moveTo>
                    <a:pt x="2042" y="0"/>
                  </a:moveTo>
                  <a:cubicBezTo>
                    <a:pt x="1945" y="0"/>
                    <a:pt x="1846" y="9"/>
                    <a:pt x="1745" y="28"/>
                  </a:cubicBezTo>
                  <a:cubicBezTo>
                    <a:pt x="358" y="301"/>
                    <a:pt x="0" y="2109"/>
                    <a:pt x="1157" y="2887"/>
                  </a:cubicBezTo>
                  <a:cubicBezTo>
                    <a:pt x="1325" y="2992"/>
                    <a:pt x="1493" y="3076"/>
                    <a:pt x="1661" y="3118"/>
                  </a:cubicBezTo>
                  <a:cubicBezTo>
                    <a:pt x="1784" y="3146"/>
                    <a:pt x="1907" y="3160"/>
                    <a:pt x="2029" y="3160"/>
                  </a:cubicBezTo>
                  <a:cubicBezTo>
                    <a:pt x="2549" y="3160"/>
                    <a:pt x="3036" y="2910"/>
                    <a:pt x="3343" y="2467"/>
                  </a:cubicBezTo>
                  <a:cubicBezTo>
                    <a:pt x="4083" y="1396"/>
                    <a:pt x="3254" y="0"/>
                    <a:pt x="2042" y="0"/>
                  </a:cubicBezTo>
                  <a:close/>
                </a:path>
              </a:pathLst>
            </a:custGeom>
            <a:solidFill>
              <a:srgbClr val="C6D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9211;p81">
              <a:extLst>
                <a:ext uri="{FF2B5EF4-FFF2-40B4-BE49-F238E27FC236}">
                  <a16:creationId xmlns:a16="http://schemas.microsoft.com/office/drawing/2014/main" id="{F340E600-8336-5A8B-680D-35CC6C3A1814}"/>
                </a:ext>
              </a:extLst>
            </p:cNvPr>
            <p:cNvSpPr/>
            <p:nvPr/>
          </p:nvSpPr>
          <p:spPr>
            <a:xfrm>
              <a:off x="1595396" y="2201696"/>
              <a:ext cx="50637" cy="47253"/>
            </a:xfrm>
            <a:custGeom>
              <a:avLst/>
              <a:gdLst/>
              <a:ahLst/>
              <a:cxnLst/>
              <a:rect l="l" t="t" r="r" b="b"/>
              <a:pathLst>
                <a:path w="3382" h="3156" extrusionOk="0">
                  <a:moveTo>
                    <a:pt x="1753" y="0"/>
                  </a:moveTo>
                  <a:cubicBezTo>
                    <a:pt x="1055" y="0"/>
                    <a:pt x="357" y="437"/>
                    <a:pt x="206" y="1289"/>
                  </a:cubicBezTo>
                  <a:cubicBezTo>
                    <a:pt x="0" y="2388"/>
                    <a:pt x="872" y="3155"/>
                    <a:pt x="1771" y="3155"/>
                  </a:cubicBezTo>
                  <a:cubicBezTo>
                    <a:pt x="2247" y="3155"/>
                    <a:pt x="2731" y="2940"/>
                    <a:pt x="3066" y="2445"/>
                  </a:cubicBezTo>
                  <a:cubicBezTo>
                    <a:pt x="3297" y="2088"/>
                    <a:pt x="3381" y="1625"/>
                    <a:pt x="3276" y="1205"/>
                  </a:cubicBezTo>
                  <a:cubicBezTo>
                    <a:pt x="3081" y="395"/>
                    <a:pt x="2417" y="0"/>
                    <a:pt x="1753" y="0"/>
                  </a:cubicBezTo>
                  <a:close/>
                </a:path>
              </a:pathLst>
            </a:custGeom>
            <a:solidFill>
              <a:srgbClr val="223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9212;p81">
              <a:extLst>
                <a:ext uri="{FF2B5EF4-FFF2-40B4-BE49-F238E27FC236}">
                  <a16:creationId xmlns:a16="http://schemas.microsoft.com/office/drawing/2014/main" id="{376BD155-5F9B-4B08-24F6-4EBC791A9FB1}"/>
                </a:ext>
              </a:extLst>
            </p:cNvPr>
            <p:cNvSpPr/>
            <p:nvPr/>
          </p:nvSpPr>
          <p:spPr>
            <a:xfrm>
              <a:off x="1452034" y="2121653"/>
              <a:ext cx="46984" cy="40276"/>
            </a:xfrm>
            <a:custGeom>
              <a:avLst/>
              <a:gdLst/>
              <a:ahLst/>
              <a:cxnLst/>
              <a:rect l="l" t="t" r="r" b="b"/>
              <a:pathLst>
                <a:path w="3138" h="2690" extrusionOk="0">
                  <a:moveTo>
                    <a:pt x="2267" y="1"/>
                  </a:moveTo>
                  <a:cubicBezTo>
                    <a:pt x="1007" y="1"/>
                    <a:pt x="1" y="1266"/>
                    <a:pt x="468" y="2577"/>
                  </a:cubicBezTo>
                  <a:cubicBezTo>
                    <a:pt x="679" y="2653"/>
                    <a:pt x="898" y="2690"/>
                    <a:pt x="1115" y="2690"/>
                  </a:cubicBezTo>
                  <a:cubicBezTo>
                    <a:pt x="1737" y="2690"/>
                    <a:pt x="2343" y="2387"/>
                    <a:pt x="2717" y="1841"/>
                  </a:cubicBezTo>
                  <a:cubicBezTo>
                    <a:pt x="3054" y="1337"/>
                    <a:pt x="3138" y="685"/>
                    <a:pt x="2927" y="117"/>
                  </a:cubicBezTo>
                  <a:cubicBezTo>
                    <a:pt x="2704" y="37"/>
                    <a:pt x="2482" y="1"/>
                    <a:pt x="2267" y="1"/>
                  </a:cubicBezTo>
                  <a:close/>
                </a:path>
              </a:pathLst>
            </a:custGeom>
            <a:solidFill>
              <a:srgbClr val="97AC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9213;p81">
              <a:extLst>
                <a:ext uri="{FF2B5EF4-FFF2-40B4-BE49-F238E27FC236}">
                  <a16:creationId xmlns:a16="http://schemas.microsoft.com/office/drawing/2014/main" id="{308C3F2D-898C-4FB7-043D-D7064A8FA67D}"/>
                </a:ext>
              </a:extLst>
            </p:cNvPr>
            <p:cNvSpPr/>
            <p:nvPr/>
          </p:nvSpPr>
          <p:spPr>
            <a:xfrm>
              <a:off x="1307445" y="2032701"/>
              <a:ext cx="33868" cy="29631"/>
            </a:xfrm>
            <a:custGeom>
              <a:avLst/>
              <a:gdLst/>
              <a:ahLst/>
              <a:cxnLst/>
              <a:rect l="l" t="t" r="r" b="b"/>
              <a:pathLst>
                <a:path w="2262" h="1979" extrusionOk="0">
                  <a:moveTo>
                    <a:pt x="1779" y="1"/>
                  </a:moveTo>
                  <a:cubicBezTo>
                    <a:pt x="788" y="1"/>
                    <a:pt x="0" y="927"/>
                    <a:pt x="243" y="1937"/>
                  </a:cubicBezTo>
                  <a:cubicBezTo>
                    <a:pt x="366" y="1965"/>
                    <a:pt x="489" y="1979"/>
                    <a:pt x="611" y="1979"/>
                  </a:cubicBezTo>
                  <a:cubicBezTo>
                    <a:pt x="1131" y="1979"/>
                    <a:pt x="1618" y="1729"/>
                    <a:pt x="1925" y="1286"/>
                  </a:cubicBezTo>
                  <a:cubicBezTo>
                    <a:pt x="2177" y="928"/>
                    <a:pt x="2262" y="466"/>
                    <a:pt x="2156" y="45"/>
                  </a:cubicBezTo>
                  <a:cubicBezTo>
                    <a:pt x="2029" y="15"/>
                    <a:pt x="1903" y="1"/>
                    <a:pt x="177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9214;p81">
              <a:extLst>
                <a:ext uri="{FF2B5EF4-FFF2-40B4-BE49-F238E27FC236}">
                  <a16:creationId xmlns:a16="http://schemas.microsoft.com/office/drawing/2014/main" id="{3C5CC2E0-4615-FCCC-120C-11F8D5A3533A}"/>
                </a:ext>
              </a:extLst>
            </p:cNvPr>
            <p:cNvSpPr/>
            <p:nvPr/>
          </p:nvSpPr>
          <p:spPr>
            <a:xfrm>
              <a:off x="1612464" y="2219064"/>
              <a:ext cx="33568" cy="29750"/>
            </a:xfrm>
            <a:custGeom>
              <a:avLst/>
              <a:gdLst/>
              <a:ahLst/>
              <a:cxnLst/>
              <a:rect l="l" t="t" r="r" b="b"/>
              <a:pathLst>
                <a:path w="2242" h="1987" extrusionOk="0">
                  <a:moveTo>
                    <a:pt x="1765" y="0"/>
                  </a:moveTo>
                  <a:cubicBezTo>
                    <a:pt x="789" y="0"/>
                    <a:pt x="1" y="927"/>
                    <a:pt x="244" y="1937"/>
                  </a:cubicBezTo>
                  <a:cubicBezTo>
                    <a:pt x="369" y="1970"/>
                    <a:pt x="495" y="1986"/>
                    <a:pt x="621" y="1986"/>
                  </a:cubicBezTo>
                  <a:cubicBezTo>
                    <a:pt x="1129" y="1986"/>
                    <a:pt x="1622" y="1723"/>
                    <a:pt x="1926" y="1285"/>
                  </a:cubicBezTo>
                  <a:cubicBezTo>
                    <a:pt x="2178" y="928"/>
                    <a:pt x="2241" y="465"/>
                    <a:pt x="2136" y="45"/>
                  </a:cubicBezTo>
                  <a:cubicBezTo>
                    <a:pt x="2011" y="14"/>
                    <a:pt x="1886" y="0"/>
                    <a:pt x="1765" y="0"/>
                  </a:cubicBezTo>
                  <a:close/>
                </a:path>
              </a:pathLst>
            </a:custGeom>
            <a:solidFill>
              <a:srgbClr val="4E6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3" name="Graphic 112" descr="Cycle with people outline">
            <a:extLst>
              <a:ext uri="{FF2B5EF4-FFF2-40B4-BE49-F238E27FC236}">
                <a16:creationId xmlns:a16="http://schemas.microsoft.com/office/drawing/2014/main" id="{5F7992A2-0556-BB37-610D-449F8BF57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8274" y="1846645"/>
            <a:ext cx="551874" cy="551874"/>
          </a:xfrm>
          <a:prstGeom prst="rect">
            <a:avLst/>
          </a:prstGeom>
        </p:spPr>
      </p:pic>
      <p:pic>
        <p:nvPicPr>
          <p:cNvPr id="114" name="Graphic 113" descr="Doctor male outline">
            <a:extLst>
              <a:ext uri="{FF2B5EF4-FFF2-40B4-BE49-F238E27FC236}">
                <a16:creationId xmlns:a16="http://schemas.microsoft.com/office/drawing/2014/main" id="{7FC760F0-9CF7-071A-0F02-853353A62E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2684" y="1881457"/>
            <a:ext cx="589562" cy="523220"/>
          </a:xfrm>
          <a:prstGeom prst="rect">
            <a:avLst/>
          </a:prstGeom>
        </p:spPr>
      </p:pic>
      <p:pic>
        <p:nvPicPr>
          <p:cNvPr id="115" name="Graphic 114" descr="Robot outline">
            <a:extLst>
              <a:ext uri="{FF2B5EF4-FFF2-40B4-BE49-F238E27FC236}">
                <a16:creationId xmlns:a16="http://schemas.microsoft.com/office/drawing/2014/main" id="{B713EED4-649A-EE1A-EE11-535465D40A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85941" y="144520"/>
            <a:ext cx="585203" cy="570683"/>
          </a:xfrm>
          <a:prstGeom prst="rect">
            <a:avLst/>
          </a:prstGeom>
        </p:spPr>
      </p:pic>
      <p:pic>
        <p:nvPicPr>
          <p:cNvPr id="116" name="Graphic 115" descr="Occupational Therapy outline">
            <a:extLst>
              <a:ext uri="{FF2B5EF4-FFF2-40B4-BE49-F238E27FC236}">
                <a16:creationId xmlns:a16="http://schemas.microsoft.com/office/drawing/2014/main" id="{866E71AE-33A9-144A-84AD-ECA542B60C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17319" y="3432620"/>
            <a:ext cx="467237" cy="46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15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D7CC52-80C9-82D6-1F9D-DAD9E2A3EC8F}"/>
              </a:ext>
            </a:extLst>
          </p:cNvPr>
          <p:cNvSpPr txBox="1"/>
          <p:nvPr/>
        </p:nvSpPr>
        <p:spPr>
          <a:xfrm>
            <a:off x="1120514" y="88124"/>
            <a:ext cx="6738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" sz="3000" b="1" i="0" u="none" strike="noStrike" kern="0" cap="none" spc="0" normalizeH="0" baseline="0" noProof="0" dirty="0">
                <a:ln>
                  <a:noFill/>
                </a:ln>
                <a:solidFill>
                  <a:srgbClr val="203866"/>
                </a:solidFill>
                <a:effectLst/>
                <a:uLnTx/>
                <a:uFillTx/>
                <a:latin typeface="Amaranth"/>
                <a:sym typeface="Amaranth"/>
              </a:rPr>
              <a:t>Sensors given to our patient based on his disease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1E0C1-6568-D068-2D5E-B4F858E61299}"/>
              </a:ext>
            </a:extLst>
          </p:cNvPr>
          <p:cNvSpPr txBox="1"/>
          <p:nvPr/>
        </p:nvSpPr>
        <p:spPr>
          <a:xfrm>
            <a:off x="336709" y="1091373"/>
            <a:ext cx="663314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03866"/>
                </a:solidFill>
                <a:latin typeface="Amaranth"/>
              </a:rPr>
              <a:t>According to the latest WHO data published in 2020 Coronary Heart Disease Deaths in Egypt reached 173,871 or </a:t>
            </a:r>
            <a:r>
              <a:rPr lang="en-US" sz="1800" b="1" dirty="0">
                <a:solidFill>
                  <a:srgbClr val="203866"/>
                </a:solidFill>
                <a:latin typeface="Amaranth"/>
              </a:rPr>
              <a:t>32.40%</a:t>
            </a:r>
            <a:r>
              <a:rPr lang="en-US" sz="1600" dirty="0">
                <a:solidFill>
                  <a:srgbClr val="203866"/>
                </a:solidFill>
                <a:latin typeface="Amaranth"/>
              </a:rPr>
              <a:t> of total deaths.</a:t>
            </a:r>
          </a:p>
        </p:txBody>
      </p:sp>
      <p:pic>
        <p:nvPicPr>
          <p:cNvPr id="7" name="Picture 6" descr="A circuit board with wires connected to it&#10;&#10;Description automatically generated with low confidence">
            <a:extLst>
              <a:ext uri="{FF2B5EF4-FFF2-40B4-BE49-F238E27FC236}">
                <a16:creationId xmlns:a16="http://schemas.microsoft.com/office/drawing/2014/main" id="{7D57E05A-9EAE-5C15-0AF6-EA283F0AE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042" y="2268199"/>
            <a:ext cx="5696262" cy="27179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8B26C7-BBA6-DDBE-6A3B-EDAF040A995B}"/>
              </a:ext>
            </a:extLst>
          </p:cNvPr>
          <p:cNvSpPr txBox="1"/>
          <p:nvPr/>
        </p:nvSpPr>
        <p:spPr>
          <a:xfrm>
            <a:off x="4420962" y="1740696"/>
            <a:ext cx="156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03866"/>
                </a:solidFill>
                <a:latin typeface="Amaranth"/>
              </a:rPr>
              <a:t>Max30102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0BBFFA-3FF0-C56B-A69E-16D6A67951E4}"/>
              </a:ext>
            </a:extLst>
          </p:cNvPr>
          <p:cNvSpPr txBox="1"/>
          <p:nvPr/>
        </p:nvSpPr>
        <p:spPr>
          <a:xfrm>
            <a:off x="1674696" y="1678772"/>
            <a:ext cx="1565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203866"/>
                </a:solidFill>
                <a:latin typeface="Amaranth"/>
              </a:rPr>
              <a:t>Nodemcu</a:t>
            </a:r>
            <a:r>
              <a:rPr lang="en-US" sz="1800" dirty="0">
                <a:solidFill>
                  <a:srgbClr val="203866"/>
                </a:solidFill>
                <a:latin typeface="Amaranth"/>
              </a:rPr>
              <a:t> (ESP8266)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237258F-0468-967A-99C2-1AEE271C94EF}"/>
              </a:ext>
            </a:extLst>
          </p:cNvPr>
          <p:cNvCxnSpPr>
            <a:cxnSpLocks/>
          </p:cNvCxnSpPr>
          <p:nvPr/>
        </p:nvCxnSpPr>
        <p:spPr>
          <a:xfrm>
            <a:off x="2952778" y="2249815"/>
            <a:ext cx="574966" cy="92071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6904719-90A2-A8D1-B12E-C4257D9AF48F}"/>
              </a:ext>
            </a:extLst>
          </p:cNvPr>
          <p:cNvCxnSpPr>
            <a:cxnSpLocks/>
          </p:cNvCxnSpPr>
          <p:nvPr/>
        </p:nvCxnSpPr>
        <p:spPr>
          <a:xfrm>
            <a:off x="5569532" y="2182699"/>
            <a:ext cx="630385" cy="92071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324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0;p33">
            <a:extLst>
              <a:ext uri="{FF2B5EF4-FFF2-40B4-BE49-F238E27FC236}">
                <a16:creationId xmlns:a16="http://schemas.microsoft.com/office/drawing/2014/main" id="{EAD5C1E3-BA1B-AE0B-BC5E-B16C890C5B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7015" y="39667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 Members</a:t>
            </a:r>
            <a:endParaRPr dirty="0"/>
          </a:p>
        </p:txBody>
      </p:sp>
      <p:sp>
        <p:nvSpPr>
          <p:cNvPr id="5" name="Google Shape;281;p33">
            <a:hlinkClick r:id="rId3" action="ppaction://hlinksldjump"/>
            <a:extLst>
              <a:ext uri="{FF2B5EF4-FFF2-40B4-BE49-F238E27FC236}">
                <a16:creationId xmlns:a16="http://schemas.microsoft.com/office/drawing/2014/main" id="{A4D9929C-6D43-B3BF-EDA0-CF9DF3AC9E3E}"/>
              </a:ext>
            </a:extLst>
          </p:cNvPr>
          <p:cNvSpPr txBox="1">
            <a:spLocks/>
          </p:cNvSpPr>
          <p:nvPr/>
        </p:nvSpPr>
        <p:spPr>
          <a:xfrm>
            <a:off x="1322978" y="1210216"/>
            <a:ext cx="653100" cy="36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" dirty="0"/>
          </a:p>
        </p:txBody>
      </p:sp>
      <p:sp>
        <p:nvSpPr>
          <p:cNvPr id="6" name="Google Shape;284;p33">
            <a:hlinkClick r:id="rId4" action="ppaction://hlinksldjump"/>
            <a:extLst>
              <a:ext uri="{FF2B5EF4-FFF2-40B4-BE49-F238E27FC236}">
                <a16:creationId xmlns:a16="http://schemas.microsoft.com/office/drawing/2014/main" id="{92DAD31B-2039-7968-F467-3452E4E0ACF6}"/>
              </a:ext>
            </a:extLst>
          </p:cNvPr>
          <p:cNvSpPr txBox="1">
            <a:spLocks/>
          </p:cNvSpPr>
          <p:nvPr/>
        </p:nvSpPr>
        <p:spPr>
          <a:xfrm>
            <a:off x="1225110" y="2374273"/>
            <a:ext cx="653100" cy="36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" dirty="0"/>
          </a:p>
        </p:txBody>
      </p:sp>
      <p:sp>
        <p:nvSpPr>
          <p:cNvPr id="8" name="Google Shape;290;p33">
            <a:hlinkClick r:id="rId5" action="ppaction://hlinksldjump"/>
            <a:extLst>
              <a:ext uri="{FF2B5EF4-FFF2-40B4-BE49-F238E27FC236}">
                <a16:creationId xmlns:a16="http://schemas.microsoft.com/office/drawing/2014/main" id="{FEC6F1E3-3AB6-CE21-97F6-E5DD7F38800C}"/>
              </a:ext>
            </a:extLst>
          </p:cNvPr>
          <p:cNvSpPr txBox="1">
            <a:spLocks/>
          </p:cNvSpPr>
          <p:nvPr/>
        </p:nvSpPr>
        <p:spPr>
          <a:xfrm>
            <a:off x="4966585" y="1171750"/>
            <a:ext cx="653100" cy="36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" dirty="0"/>
          </a:p>
        </p:txBody>
      </p:sp>
      <p:sp>
        <p:nvSpPr>
          <p:cNvPr id="9" name="Google Shape;293;p33">
            <a:hlinkClick r:id="rId6" action="ppaction://hlinksldjump"/>
            <a:extLst>
              <a:ext uri="{FF2B5EF4-FFF2-40B4-BE49-F238E27FC236}">
                <a16:creationId xmlns:a16="http://schemas.microsoft.com/office/drawing/2014/main" id="{4A7E317A-46C1-6BE5-A80D-439F6DCB9D3E}"/>
              </a:ext>
            </a:extLst>
          </p:cNvPr>
          <p:cNvSpPr txBox="1">
            <a:spLocks/>
          </p:cNvSpPr>
          <p:nvPr/>
        </p:nvSpPr>
        <p:spPr>
          <a:xfrm>
            <a:off x="4966585" y="2375625"/>
            <a:ext cx="653100" cy="36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" dirty="0"/>
          </a:p>
        </p:txBody>
      </p:sp>
      <p:pic>
        <p:nvPicPr>
          <p:cNvPr id="14" name="Google Shape;302;p33">
            <a:extLst>
              <a:ext uri="{FF2B5EF4-FFF2-40B4-BE49-F238E27FC236}">
                <a16:creationId xmlns:a16="http://schemas.microsoft.com/office/drawing/2014/main" id="{3C0A64BA-D347-7E73-31CC-69ED02E4F04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12903" t="68948" r="38291" b="7211"/>
          <a:stretch/>
        </p:blipFill>
        <p:spPr>
          <a:xfrm flipH="1">
            <a:off x="7335950" y="3996775"/>
            <a:ext cx="1635600" cy="798900"/>
          </a:xfrm>
          <a:prstGeom prst="roundRect">
            <a:avLst>
              <a:gd name="adj" fmla="val 44289"/>
            </a:avLst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A529161-71EF-8D97-A85F-56592A76603B}"/>
              </a:ext>
            </a:extLst>
          </p:cNvPr>
          <p:cNvSpPr txBox="1"/>
          <p:nvPr/>
        </p:nvSpPr>
        <p:spPr>
          <a:xfrm>
            <a:off x="821655" y="2705195"/>
            <a:ext cx="3042958" cy="388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Clr>
                <a:srgbClr val="474F85"/>
              </a:buClr>
              <a:buSzPts val="1100"/>
            </a:pPr>
            <a:r>
              <a:rPr lang="en-US" sz="1800" dirty="0">
                <a:solidFill>
                  <a:srgbClr val="474F85"/>
                </a:solidFill>
                <a:latin typeface="Montserrat SemiBold"/>
              </a:rPr>
              <a:t>Alaa Ibrahim Mahfouz</a:t>
            </a:r>
          </a:p>
        </p:txBody>
      </p:sp>
      <p:sp>
        <p:nvSpPr>
          <p:cNvPr id="19" name="Google Shape;1176;p59">
            <a:hlinkClick r:id="rId8" action="ppaction://hlinksldjump"/>
            <a:extLst>
              <a:ext uri="{FF2B5EF4-FFF2-40B4-BE49-F238E27FC236}">
                <a16:creationId xmlns:a16="http://schemas.microsoft.com/office/drawing/2014/main" id="{FDDA0A7C-7CCE-0696-63D6-146E70872DFE}"/>
              </a:ext>
            </a:extLst>
          </p:cNvPr>
          <p:cNvSpPr txBox="1"/>
          <p:nvPr/>
        </p:nvSpPr>
        <p:spPr>
          <a:xfrm>
            <a:off x="993945" y="1785479"/>
            <a:ext cx="3349275" cy="388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4F85"/>
              </a:buClr>
              <a:buSzPts val="1100"/>
              <a:buFont typeface="Arial"/>
              <a:buNone/>
            </a:pPr>
            <a:r>
              <a:rPr lang="en-US" sz="1800" dirty="0" err="1">
                <a:solidFill>
                  <a:srgbClr val="474F8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Ibtsam</a:t>
            </a:r>
            <a:r>
              <a:rPr lang="en-US" sz="1800" dirty="0">
                <a:solidFill>
                  <a:srgbClr val="474F8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Mohammed Khattab</a:t>
            </a:r>
            <a:endParaRPr sz="1800" dirty="0">
              <a:solidFill>
                <a:srgbClr val="474F8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0BD705-2B47-460D-8F29-7DB7863120E4}"/>
              </a:ext>
            </a:extLst>
          </p:cNvPr>
          <p:cNvSpPr txBox="1"/>
          <p:nvPr/>
        </p:nvSpPr>
        <p:spPr>
          <a:xfrm>
            <a:off x="919139" y="3810312"/>
            <a:ext cx="2934889" cy="388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Clr>
                <a:srgbClr val="474F85"/>
              </a:buClr>
              <a:buSzPts val="1100"/>
            </a:pPr>
            <a:r>
              <a:rPr lang="en-US" sz="1800" dirty="0">
                <a:solidFill>
                  <a:srgbClr val="474F85"/>
                </a:solidFill>
                <a:latin typeface="Montserrat SemiBold"/>
              </a:rPr>
              <a:t>Basma Ibrahim Yassin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676D9A-EDD4-3AC2-338B-D525027A9F9B}"/>
              </a:ext>
            </a:extLst>
          </p:cNvPr>
          <p:cNvSpPr txBox="1"/>
          <p:nvPr/>
        </p:nvSpPr>
        <p:spPr>
          <a:xfrm>
            <a:off x="5144104" y="1743043"/>
            <a:ext cx="3005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474F85"/>
                </a:solidFill>
                <a:latin typeface="Montserrat SemiBold"/>
              </a:rPr>
              <a:t>Jihad Gamal Mohamed </a:t>
            </a:r>
          </a:p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19B50-633C-4182-17D0-FC5814EE9C57}"/>
              </a:ext>
            </a:extLst>
          </p:cNvPr>
          <p:cNvSpPr txBox="1"/>
          <p:nvPr/>
        </p:nvSpPr>
        <p:spPr>
          <a:xfrm>
            <a:off x="5065030" y="2700107"/>
            <a:ext cx="3142207" cy="388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5000"/>
              </a:lnSpc>
              <a:buClr>
                <a:srgbClr val="474F85"/>
              </a:buClr>
              <a:buSzPts val="1100"/>
            </a:pPr>
            <a:r>
              <a:rPr lang="en-US" sz="1800" dirty="0">
                <a:solidFill>
                  <a:srgbClr val="474F85"/>
                </a:solidFill>
                <a:latin typeface="Montserrat SemiBold"/>
              </a:rPr>
              <a:t>Rawan Saeed Mohamed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56491-0DFA-DDD0-303D-4EBB206E450F}"/>
              </a:ext>
            </a:extLst>
          </p:cNvPr>
          <p:cNvSpPr txBox="1"/>
          <p:nvPr/>
        </p:nvSpPr>
        <p:spPr>
          <a:xfrm>
            <a:off x="5065030" y="3845619"/>
            <a:ext cx="3193503" cy="388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5000"/>
              </a:lnSpc>
              <a:buClr>
                <a:srgbClr val="474F85"/>
              </a:buClr>
              <a:buSzPts val="1100"/>
            </a:pPr>
            <a:r>
              <a:rPr lang="en-US" sz="1800" dirty="0">
                <a:solidFill>
                  <a:srgbClr val="474F85"/>
                </a:solidFill>
                <a:latin typeface="Montserrat SemiBold"/>
              </a:rPr>
              <a:t>Mohamed Ibrahim Zayed</a:t>
            </a:r>
          </a:p>
        </p:txBody>
      </p:sp>
      <p:sp>
        <p:nvSpPr>
          <p:cNvPr id="24" name="Google Shape;334;p38">
            <a:extLst>
              <a:ext uri="{FF2B5EF4-FFF2-40B4-BE49-F238E27FC236}">
                <a16:creationId xmlns:a16="http://schemas.microsoft.com/office/drawing/2014/main" id="{ED5E3E26-9DE5-397F-7A4A-7EFAABBCEF32}"/>
              </a:ext>
            </a:extLst>
          </p:cNvPr>
          <p:cNvSpPr/>
          <p:nvPr/>
        </p:nvSpPr>
        <p:spPr>
          <a:xfrm>
            <a:off x="512856" y="1740054"/>
            <a:ext cx="401700" cy="401700"/>
          </a:xfrm>
          <a:prstGeom prst="roundRect">
            <a:avLst>
              <a:gd name="adj" fmla="val 39014"/>
            </a:avLst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</a:t>
            </a:r>
            <a:endParaRPr dirty="0"/>
          </a:p>
        </p:txBody>
      </p:sp>
      <p:sp>
        <p:nvSpPr>
          <p:cNvPr id="25" name="Google Shape;334;p38">
            <a:extLst>
              <a:ext uri="{FF2B5EF4-FFF2-40B4-BE49-F238E27FC236}">
                <a16:creationId xmlns:a16="http://schemas.microsoft.com/office/drawing/2014/main" id="{27EDBFFD-F944-C421-B21D-3A78FEBD8418}"/>
              </a:ext>
            </a:extLst>
          </p:cNvPr>
          <p:cNvSpPr/>
          <p:nvPr/>
        </p:nvSpPr>
        <p:spPr>
          <a:xfrm>
            <a:off x="4649731" y="3731925"/>
            <a:ext cx="401700" cy="401700"/>
          </a:xfrm>
          <a:prstGeom prst="roundRect">
            <a:avLst>
              <a:gd name="adj" fmla="val 39014"/>
            </a:avLst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</a:t>
            </a:r>
            <a:endParaRPr dirty="0"/>
          </a:p>
        </p:txBody>
      </p:sp>
      <p:sp>
        <p:nvSpPr>
          <p:cNvPr id="26" name="Google Shape;334;p38">
            <a:extLst>
              <a:ext uri="{FF2B5EF4-FFF2-40B4-BE49-F238E27FC236}">
                <a16:creationId xmlns:a16="http://schemas.microsoft.com/office/drawing/2014/main" id="{3C0F2D27-0C7B-A0EB-7EBF-435671DD89FF}"/>
              </a:ext>
            </a:extLst>
          </p:cNvPr>
          <p:cNvSpPr/>
          <p:nvPr/>
        </p:nvSpPr>
        <p:spPr>
          <a:xfrm>
            <a:off x="4649731" y="2694350"/>
            <a:ext cx="401700" cy="401700"/>
          </a:xfrm>
          <a:prstGeom prst="roundRect">
            <a:avLst>
              <a:gd name="adj" fmla="val 39014"/>
            </a:avLst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</a:t>
            </a:r>
            <a:endParaRPr dirty="0"/>
          </a:p>
        </p:txBody>
      </p:sp>
      <p:sp>
        <p:nvSpPr>
          <p:cNvPr id="27" name="Google Shape;334;p38">
            <a:extLst>
              <a:ext uri="{FF2B5EF4-FFF2-40B4-BE49-F238E27FC236}">
                <a16:creationId xmlns:a16="http://schemas.microsoft.com/office/drawing/2014/main" id="{1E54F799-6D4A-0D8C-52AE-56E8795581F3}"/>
              </a:ext>
            </a:extLst>
          </p:cNvPr>
          <p:cNvSpPr/>
          <p:nvPr/>
        </p:nvSpPr>
        <p:spPr>
          <a:xfrm>
            <a:off x="4649731" y="1740054"/>
            <a:ext cx="401700" cy="401700"/>
          </a:xfrm>
          <a:prstGeom prst="roundRect">
            <a:avLst>
              <a:gd name="adj" fmla="val 39014"/>
            </a:avLst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</a:t>
            </a:r>
            <a:endParaRPr dirty="0"/>
          </a:p>
        </p:txBody>
      </p:sp>
      <p:sp>
        <p:nvSpPr>
          <p:cNvPr id="28" name="Google Shape;334;p38">
            <a:extLst>
              <a:ext uri="{FF2B5EF4-FFF2-40B4-BE49-F238E27FC236}">
                <a16:creationId xmlns:a16="http://schemas.microsoft.com/office/drawing/2014/main" id="{92D21B42-9B7B-8785-B4F8-2FEE5DB50E58}"/>
              </a:ext>
            </a:extLst>
          </p:cNvPr>
          <p:cNvSpPr/>
          <p:nvPr/>
        </p:nvSpPr>
        <p:spPr>
          <a:xfrm>
            <a:off x="509334" y="3731925"/>
            <a:ext cx="401700" cy="401700"/>
          </a:xfrm>
          <a:prstGeom prst="roundRect">
            <a:avLst>
              <a:gd name="adj" fmla="val 39014"/>
            </a:avLst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</a:t>
            </a:r>
            <a:endParaRPr dirty="0"/>
          </a:p>
        </p:txBody>
      </p:sp>
      <p:sp>
        <p:nvSpPr>
          <p:cNvPr id="29" name="Google Shape;334;p38">
            <a:extLst>
              <a:ext uri="{FF2B5EF4-FFF2-40B4-BE49-F238E27FC236}">
                <a16:creationId xmlns:a16="http://schemas.microsoft.com/office/drawing/2014/main" id="{A8650411-D7AE-BFFA-2327-B8CA194AA8A0}"/>
              </a:ext>
            </a:extLst>
          </p:cNvPr>
          <p:cNvSpPr/>
          <p:nvPr/>
        </p:nvSpPr>
        <p:spPr>
          <a:xfrm>
            <a:off x="512856" y="2674961"/>
            <a:ext cx="401700" cy="401700"/>
          </a:xfrm>
          <a:prstGeom prst="roundRect">
            <a:avLst>
              <a:gd name="adj" fmla="val 39014"/>
            </a:avLst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FA95FD-F80D-2E26-C945-FB98088FF8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8"/>
            <a:ext cx="1117758" cy="11757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9FA126-7614-EA24-006B-45286A55CD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166" y="28454"/>
            <a:ext cx="1417834" cy="121403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D7CC52-80C9-82D6-1F9D-DAD9E2A3EC8F}"/>
              </a:ext>
            </a:extLst>
          </p:cNvPr>
          <p:cNvSpPr txBox="1"/>
          <p:nvPr/>
        </p:nvSpPr>
        <p:spPr>
          <a:xfrm>
            <a:off x="1120514" y="88124"/>
            <a:ext cx="67380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" sz="3000" b="1" i="0" u="none" strike="noStrike" kern="0" cap="none" spc="0" normalizeH="0" baseline="0" noProof="0" dirty="0">
                <a:ln>
                  <a:noFill/>
                </a:ln>
                <a:solidFill>
                  <a:srgbClr val="203866"/>
                </a:solidFill>
                <a:effectLst/>
                <a:uLnTx/>
                <a:uFillTx/>
                <a:latin typeface="Amaranth"/>
                <a:sym typeface="Amaranth"/>
              </a:rPr>
              <a:t>How Does it Work!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A77FE9-85DD-3F94-308C-4FAE17D36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569" y="2544908"/>
            <a:ext cx="4020365" cy="22782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terfacing MAX30102 Pulse Oximeter and Heart Rate Sensor ...">
            <a:extLst>
              <a:ext uri="{FF2B5EF4-FFF2-40B4-BE49-F238E27FC236}">
                <a16:creationId xmlns:a16="http://schemas.microsoft.com/office/drawing/2014/main" id="{5EF54A2F-85E8-729B-C6AA-65208C211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71" y="1204480"/>
            <a:ext cx="2944957" cy="22539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9BC3F9-FBEC-2726-78FC-0837F7D9E540}"/>
              </a:ext>
            </a:extLst>
          </p:cNvPr>
          <p:cNvSpPr txBox="1"/>
          <p:nvPr/>
        </p:nvSpPr>
        <p:spPr>
          <a:xfrm>
            <a:off x="3680028" y="1161958"/>
            <a:ext cx="5152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03866"/>
                </a:solidFill>
                <a:latin typeface="Amaranth"/>
              </a:rPr>
              <a:t>Measuring the amount of reflected light using a photodetector (SPO2)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734955-F40B-D9AA-755C-074A1F9DE8D3}"/>
              </a:ext>
            </a:extLst>
          </p:cNvPr>
          <p:cNvSpPr txBox="1"/>
          <p:nvPr/>
        </p:nvSpPr>
        <p:spPr>
          <a:xfrm>
            <a:off x="3761608" y="1804904"/>
            <a:ext cx="5216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03866"/>
                </a:solidFill>
                <a:latin typeface="Amaranth"/>
              </a:rPr>
              <a:t>changing volume of blood vessels, the LED light is changed (Heart Rate)</a:t>
            </a:r>
          </a:p>
        </p:txBody>
      </p:sp>
    </p:spTree>
    <p:extLst>
      <p:ext uri="{BB962C8B-B14F-4D97-AF65-F5344CB8AC3E}">
        <p14:creationId xmlns:p14="http://schemas.microsoft.com/office/powerpoint/2010/main" val="471896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D7CC52-80C9-82D6-1F9D-DAD9E2A3EC8F}"/>
              </a:ext>
            </a:extLst>
          </p:cNvPr>
          <p:cNvSpPr txBox="1"/>
          <p:nvPr/>
        </p:nvSpPr>
        <p:spPr>
          <a:xfrm>
            <a:off x="307297" y="239843"/>
            <a:ext cx="67380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3000" b="1" dirty="0">
                <a:solidFill>
                  <a:srgbClr val="203866"/>
                </a:solidFill>
                <a:latin typeface="Amaranth"/>
                <a:sym typeface="Amaranth"/>
              </a:rPr>
              <a:t>Readings uploaded to DB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32F677-A6DA-A165-5BEA-FBC7751A9B26}"/>
              </a:ext>
            </a:extLst>
          </p:cNvPr>
          <p:cNvSpPr txBox="1"/>
          <p:nvPr/>
        </p:nvSpPr>
        <p:spPr>
          <a:xfrm>
            <a:off x="-1131758" y="793841"/>
            <a:ext cx="88367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03866"/>
                </a:solidFill>
                <a:latin typeface="Amaranth"/>
              </a:rPr>
              <a:t>Checking these measurements to specify patient’s condition:</a:t>
            </a:r>
          </a:p>
          <a:p>
            <a:pPr algn="ctr"/>
            <a:r>
              <a:rPr lang="en-US" sz="2000" dirty="0">
                <a:solidFill>
                  <a:srgbClr val="203866"/>
                </a:solidFill>
                <a:latin typeface="Amaranth"/>
              </a:rPr>
              <a:t> Stable .. Emergent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6618B9-6AC2-CC39-9B8E-AB08C4F4B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82" y="1212806"/>
            <a:ext cx="7273636" cy="36908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2166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0;p33">
            <a:extLst>
              <a:ext uri="{FF2B5EF4-FFF2-40B4-BE49-F238E27FC236}">
                <a16:creationId xmlns:a16="http://schemas.microsoft.com/office/drawing/2014/main" id="{EAD5C1E3-BA1B-AE0B-BC5E-B16C890C5B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43021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Medical Report</a:t>
            </a:r>
            <a:br>
              <a:rPr lang="en" dirty="0"/>
            </a:br>
            <a:endParaRPr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CC4BD7-BBBF-C4D8-E9AE-9412840C3546}"/>
              </a:ext>
            </a:extLst>
          </p:cNvPr>
          <p:cNvSpPr txBox="1"/>
          <p:nvPr/>
        </p:nvSpPr>
        <p:spPr>
          <a:xfrm>
            <a:off x="4677667" y="1436118"/>
            <a:ext cx="43478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kumimoji="0" lang="en" sz="2400" i="0" u="none" strike="noStrike" kern="0" cap="none" spc="0" normalizeH="0" baseline="0" noProof="0" dirty="0">
                <a:ln>
                  <a:noFill/>
                </a:ln>
                <a:solidFill>
                  <a:srgbClr val="203866"/>
                </a:solidFill>
                <a:effectLst/>
                <a:uLnTx/>
                <a:uFillTx/>
                <a:latin typeface="Amaranth"/>
                <a:sym typeface="Amaranth"/>
              </a:rPr>
              <a:t>detailed report about patient’s case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E59FF03-329C-942D-44FB-F273B4814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55" y="1388464"/>
            <a:ext cx="4201980" cy="20142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C598B88-8C5C-3B5C-43BC-1CB7BE412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015" y="2982612"/>
            <a:ext cx="4347889" cy="20214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41E836-A722-82EF-932F-CD7A2543D21C}"/>
              </a:ext>
            </a:extLst>
          </p:cNvPr>
          <p:cNvSpPr txBox="1"/>
          <p:nvPr/>
        </p:nvSpPr>
        <p:spPr>
          <a:xfrm>
            <a:off x="264355" y="3843462"/>
            <a:ext cx="3671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03866"/>
                </a:solidFill>
                <a:latin typeface="Amaranth"/>
              </a:rPr>
              <a:t>Take appropriate action</a:t>
            </a:r>
          </a:p>
        </p:txBody>
      </p:sp>
    </p:spTree>
    <p:extLst>
      <p:ext uri="{BB962C8B-B14F-4D97-AF65-F5344CB8AC3E}">
        <p14:creationId xmlns:p14="http://schemas.microsoft.com/office/powerpoint/2010/main" val="241763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42A67CB-F47E-9AF4-7E46-C1F5E225B49C}"/>
              </a:ext>
            </a:extLst>
          </p:cNvPr>
          <p:cNvSpPr/>
          <p:nvPr/>
        </p:nvSpPr>
        <p:spPr>
          <a:xfrm>
            <a:off x="4378467" y="20772"/>
            <a:ext cx="2023855" cy="1746244"/>
          </a:xfrm>
          <a:custGeom>
            <a:avLst/>
            <a:gdLst>
              <a:gd name="connsiteX0" fmla="*/ 1338 w 2183246"/>
              <a:gd name="connsiteY0" fmla="*/ 1657877 h 2161962"/>
              <a:gd name="connsiteX1" fmla="*/ 2609 w 2183246"/>
              <a:gd name="connsiteY1" fmla="*/ 1580074 h 2161962"/>
              <a:gd name="connsiteX2" fmla="*/ 2341 w 2183246"/>
              <a:gd name="connsiteY2" fmla="*/ 1349011 h 2161962"/>
              <a:gd name="connsiteX3" fmla="*/ 1806 w 2183246"/>
              <a:gd name="connsiteY3" fmla="*/ 886886 h 2161962"/>
              <a:gd name="connsiteX4" fmla="*/ 1605 w 2183246"/>
              <a:gd name="connsiteY4" fmla="*/ 734365 h 2161962"/>
              <a:gd name="connsiteX5" fmla="*/ 1204 w 2183246"/>
              <a:gd name="connsiteY5" fmla="*/ 369628 h 2161962"/>
              <a:gd name="connsiteX6" fmla="*/ 937 w 2183246"/>
              <a:gd name="connsiteY6" fmla="*/ 184912 h 2161962"/>
              <a:gd name="connsiteX7" fmla="*/ 27021 w 2183246"/>
              <a:gd name="connsiteY7" fmla="*/ 41043 h 2161962"/>
              <a:gd name="connsiteX8" fmla="*/ 278772 w 2183246"/>
              <a:gd name="connsiteY8" fmla="*/ 16897 h 2161962"/>
              <a:gd name="connsiteX9" fmla="*/ 577275 w 2183246"/>
              <a:gd name="connsiteY9" fmla="*/ 73103 h 2161962"/>
              <a:gd name="connsiteX10" fmla="*/ 1266646 w 2183246"/>
              <a:gd name="connsiteY10" fmla="*/ 349708 h 2161962"/>
              <a:gd name="connsiteX11" fmla="*/ 1855358 w 2183246"/>
              <a:gd name="connsiteY11" fmla="*/ 807339 h 2161962"/>
              <a:gd name="connsiteX12" fmla="*/ 2042499 w 2183246"/>
              <a:gd name="connsiteY12" fmla="*/ 1021499 h 2161962"/>
              <a:gd name="connsiteX13" fmla="*/ 2111724 w 2183246"/>
              <a:gd name="connsiteY13" fmla="*/ 1113790 h 2161962"/>
              <a:gd name="connsiteX14" fmla="*/ 2178674 w 2183246"/>
              <a:gd name="connsiteY14" fmla="*/ 1228014 h 2161962"/>
              <a:gd name="connsiteX15" fmla="*/ 2165431 w 2183246"/>
              <a:gd name="connsiteY15" fmla="*/ 1332914 h 2161962"/>
              <a:gd name="connsiteX16" fmla="*/ 2070122 w 2183246"/>
              <a:gd name="connsiteY16" fmla="*/ 1407364 h 2161962"/>
              <a:gd name="connsiteX17" fmla="*/ 1951604 w 2183246"/>
              <a:gd name="connsiteY17" fmla="*/ 1474033 h 2161962"/>
              <a:gd name="connsiteX18" fmla="*/ 1752424 w 2183246"/>
              <a:gd name="connsiteY18" fmla="*/ 1590336 h 2161962"/>
              <a:gd name="connsiteX19" fmla="*/ 1354063 w 2183246"/>
              <a:gd name="connsiteY19" fmla="*/ 1822941 h 2161962"/>
              <a:gd name="connsiteX20" fmla="*/ 963729 w 2183246"/>
              <a:gd name="connsiteY20" fmla="*/ 2050919 h 2161962"/>
              <a:gd name="connsiteX21" fmla="*/ 631852 w 2183246"/>
              <a:gd name="connsiteY21" fmla="*/ 2134825 h 2161962"/>
              <a:gd name="connsiteX22" fmla="*/ 568178 w 2183246"/>
              <a:gd name="connsiteY22" fmla="*/ 2073321 h 2161962"/>
              <a:gd name="connsiteX23" fmla="*/ 165738 w 2183246"/>
              <a:gd name="connsiteY23" fmla="*/ 1837228 h 2161962"/>
              <a:gd name="connsiteX24" fmla="*/ 29763 w 2183246"/>
              <a:gd name="connsiteY24" fmla="*/ 1760564 h 2161962"/>
              <a:gd name="connsiteX25" fmla="*/ 1338 w 2183246"/>
              <a:gd name="connsiteY25" fmla="*/ 1657877 h 216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183246" h="2161962">
                <a:moveTo>
                  <a:pt x="1338" y="1657877"/>
                </a:moveTo>
                <a:cubicBezTo>
                  <a:pt x="803" y="1632323"/>
                  <a:pt x="2676" y="1606232"/>
                  <a:pt x="2609" y="1580074"/>
                </a:cubicBezTo>
                <a:cubicBezTo>
                  <a:pt x="2542" y="1503076"/>
                  <a:pt x="2408" y="1426010"/>
                  <a:pt x="2341" y="1349011"/>
                </a:cubicBezTo>
                <a:cubicBezTo>
                  <a:pt x="2140" y="1194947"/>
                  <a:pt x="1940" y="1040950"/>
                  <a:pt x="1806" y="886886"/>
                </a:cubicBezTo>
                <a:cubicBezTo>
                  <a:pt x="1739" y="836046"/>
                  <a:pt x="1672" y="785205"/>
                  <a:pt x="1605" y="734365"/>
                </a:cubicBezTo>
                <a:cubicBezTo>
                  <a:pt x="1472" y="612831"/>
                  <a:pt x="1338" y="491229"/>
                  <a:pt x="1204" y="369628"/>
                </a:cubicBezTo>
                <a:cubicBezTo>
                  <a:pt x="1137" y="308056"/>
                  <a:pt x="1070" y="246484"/>
                  <a:pt x="937" y="184912"/>
                </a:cubicBezTo>
                <a:cubicBezTo>
                  <a:pt x="937" y="135346"/>
                  <a:pt x="-7625" y="81957"/>
                  <a:pt x="27021" y="41043"/>
                </a:cubicBezTo>
                <a:cubicBezTo>
                  <a:pt x="83739" y="-26096"/>
                  <a:pt x="202993" y="7037"/>
                  <a:pt x="278772" y="16897"/>
                </a:cubicBezTo>
                <a:cubicBezTo>
                  <a:pt x="379232" y="29976"/>
                  <a:pt x="478888" y="48756"/>
                  <a:pt x="577275" y="73103"/>
                </a:cubicBezTo>
                <a:cubicBezTo>
                  <a:pt x="818391" y="132797"/>
                  <a:pt x="1051080" y="226027"/>
                  <a:pt x="1266646" y="349708"/>
                </a:cubicBezTo>
                <a:cubicBezTo>
                  <a:pt x="1482882" y="473791"/>
                  <a:pt x="1681460" y="628391"/>
                  <a:pt x="1855358" y="807339"/>
                </a:cubicBezTo>
                <a:cubicBezTo>
                  <a:pt x="1921439" y="875350"/>
                  <a:pt x="1983908" y="946849"/>
                  <a:pt x="2042499" y="1021499"/>
                </a:cubicBezTo>
                <a:cubicBezTo>
                  <a:pt x="2066242" y="1051749"/>
                  <a:pt x="2089317" y="1082535"/>
                  <a:pt x="2111724" y="1113790"/>
                </a:cubicBezTo>
                <a:cubicBezTo>
                  <a:pt x="2137273" y="1149473"/>
                  <a:pt x="2168040" y="1184484"/>
                  <a:pt x="2178674" y="1228014"/>
                </a:cubicBezTo>
                <a:cubicBezTo>
                  <a:pt x="2187235" y="1263092"/>
                  <a:pt x="2184293" y="1301525"/>
                  <a:pt x="2165431" y="1332914"/>
                </a:cubicBezTo>
                <a:cubicBezTo>
                  <a:pt x="2143895" y="1368664"/>
                  <a:pt x="2106841" y="1390261"/>
                  <a:pt x="2070122" y="1407364"/>
                </a:cubicBezTo>
                <a:cubicBezTo>
                  <a:pt x="2029122" y="1426479"/>
                  <a:pt x="1990797" y="1451095"/>
                  <a:pt x="1951604" y="1474033"/>
                </a:cubicBezTo>
                <a:cubicBezTo>
                  <a:pt x="1885188" y="1512801"/>
                  <a:pt x="1818839" y="1551568"/>
                  <a:pt x="1752424" y="1590336"/>
                </a:cubicBezTo>
                <a:cubicBezTo>
                  <a:pt x="1619659" y="1667871"/>
                  <a:pt x="1486895" y="1745406"/>
                  <a:pt x="1354063" y="1822941"/>
                </a:cubicBezTo>
                <a:cubicBezTo>
                  <a:pt x="1223974" y="1898934"/>
                  <a:pt x="1093818" y="1974926"/>
                  <a:pt x="963729" y="2050919"/>
                </a:cubicBezTo>
                <a:cubicBezTo>
                  <a:pt x="868152" y="2106723"/>
                  <a:pt x="744819" y="2211623"/>
                  <a:pt x="631852" y="2134825"/>
                </a:cubicBezTo>
                <a:cubicBezTo>
                  <a:pt x="607372" y="2118192"/>
                  <a:pt x="588244" y="2095052"/>
                  <a:pt x="568178" y="2073321"/>
                </a:cubicBezTo>
                <a:cubicBezTo>
                  <a:pt x="460964" y="1957152"/>
                  <a:pt x="318835" y="1875123"/>
                  <a:pt x="165738" y="1837228"/>
                </a:cubicBezTo>
                <a:cubicBezTo>
                  <a:pt x="111362" y="1823746"/>
                  <a:pt x="63406" y="1809661"/>
                  <a:pt x="29763" y="1760564"/>
                </a:cubicBezTo>
                <a:cubicBezTo>
                  <a:pt x="7558" y="1728303"/>
                  <a:pt x="2074" y="1693627"/>
                  <a:pt x="1338" y="1657877"/>
                </a:cubicBezTo>
                <a:close/>
              </a:path>
            </a:pathLst>
          </a:custGeom>
          <a:solidFill>
            <a:schemeClr val="accent6">
              <a:lumMod val="90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2F411E6-12E4-0334-4D3D-969F643DB988}"/>
              </a:ext>
            </a:extLst>
          </p:cNvPr>
          <p:cNvSpPr/>
          <p:nvPr/>
        </p:nvSpPr>
        <p:spPr>
          <a:xfrm>
            <a:off x="4384026" y="31393"/>
            <a:ext cx="2027320" cy="1224231"/>
          </a:xfrm>
          <a:custGeom>
            <a:avLst/>
            <a:gdLst>
              <a:gd name="connsiteX0" fmla="*/ 3527 w 2186984"/>
              <a:gd name="connsiteY0" fmla="*/ 420057 h 1515676"/>
              <a:gd name="connsiteX1" fmla="*/ 2390 w 2186984"/>
              <a:gd name="connsiteY1" fmla="*/ 127892 h 1515676"/>
              <a:gd name="connsiteX2" fmla="*/ 29277 w 2186984"/>
              <a:gd name="connsiteY2" fmla="*/ 42979 h 1515676"/>
              <a:gd name="connsiteX3" fmla="*/ 129870 w 2186984"/>
              <a:gd name="connsiteY3" fmla="*/ 120 h 1515676"/>
              <a:gd name="connsiteX4" fmla="*/ 1235795 w 2186984"/>
              <a:gd name="connsiteY4" fmla="*/ 332998 h 1515676"/>
              <a:gd name="connsiteX5" fmla="*/ 2136854 w 2186984"/>
              <a:gd name="connsiteY5" fmla="*/ 1146781 h 1515676"/>
              <a:gd name="connsiteX6" fmla="*/ 2181800 w 2186984"/>
              <a:gd name="connsiteY6" fmla="*/ 1301985 h 1515676"/>
              <a:gd name="connsiteX7" fmla="*/ 2136854 w 2186984"/>
              <a:gd name="connsiteY7" fmla="*/ 1370734 h 1515676"/>
              <a:gd name="connsiteX8" fmla="*/ 1885772 w 2186984"/>
              <a:gd name="connsiteY8" fmla="*/ 1515676 h 1515676"/>
              <a:gd name="connsiteX9" fmla="*/ 1780028 w 2186984"/>
              <a:gd name="connsiteY9" fmla="*/ 1384081 h 1515676"/>
              <a:gd name="connsiteX10" fmla="*/ 1604258 w 2186984"/>
              <a:gd name="connsiteY10" fmla="*/ 1042149 h 1515676"/>
              <a:gd name="connsiteX11" fmla="*/ 1506875 w 2186984"/>
              <a:gd name="connsiteY11" fmla="*/ 682040 h 1515676"/>
              <a:gd name="connsiteX12" fmla="*/ 1474369 w 2186984"/>
              <a:gd name="connsiteY12" fmla="*/ 639986 h 1515676"/>
              <a:gd name="connsiteX13" fmla="*/ 1255525 w 2186984"/>
              <a:gd name="connsiteY13" fmla="*/ 475392 h 1515676"/>
              <a:gd name="connsiteX14" fmla="*/ 1015546 w 2186984"/>
              <a:gd name="connsiteY14" fmla="*/ 351376 h 1515676"/>
              <a:gd name="connsiteX15" fmla="*/ 819041 w 2186984"/>
              <a:gd name="connsiteY15" fmla="*/ 336687 h 1515676"/>
              <a:gd name="connsiteX16" fmla="*/ 642067 w 2186984"/>
              <a:gd name="connsiteY16" fmla="*/ 396716 h 1515676"/>
              <a:gd name="connsiteX17" fmla="*/ 384965 w 2186984"/>
              <a:gd name="connsiteY17" fmla="*/ 447020 h 1515676"/>
              <a:gd name="connsiteX18" fmla="*/ 3527 w 2186984"/>
              <a:gd name="connsiteY18" fmla="*/ 420057 h 151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186984" h="1515676">
                <a:moveTo>
                  <a:pt x="3527" y="420057"/>
                </a:moveTo>
                <a:cubicBezTo>
                  <a:pt x="1253" y="363717"/>
                  <a:pt x="-2493" y="245737"/>
                  <a:pt x="2390" y="127892"/>
                </a:cubicBezTo>
                <a:cubicBezTo>
                  <a:pt x="3259" y="106295"/>
                  <a:pt x="5533" y="71619"/>
                  <a:pt x="29277" y="42979"/>
                </a:cubicBezTo>
                <a:cubicBezTo>
                  <a:pt x="66933" y="-2496"/>
                  <a:pt x="123583" y="-215"/>
                  <a:pt x="129870" y="120"/>
                </a:cubicBezTo>
                <a:cubicBezTo>
                  <a:pt x="365034" y="18230"/>
                  <a:pt x="784128" y="81478"/>
                  <a:pt x="1235795" y="332998"/>
                </a:cubicBezTo>
                <a:cubicBezTo>
                  <a:pt x="1715753" y="600279"/>
                  <a:pt x="1999407" y="950327"/>
                  <a:pt x="2136854" y="1146781"/>
                </a:cubicBezTo>
                <a:cubicBezTo>
                  <a:pt x="2140599" y="1150671"/>
                  <a:pt x="2205476" y="1220091"/>
                  <a:pt x="2181800" y="1301985"/>
                </a:cubicBezTo>
                <a:cubicBezTo>
                  <a:pt x="2171700" y="1336997"/>
                  <a:pt x="2149695" y="1359600"/>
                  <a:pt x="2136854" y="1370734"/>
                </a:cubicBezTo>
                <a:cubicBezTo>
                  <a:pt x="2053182" y="1419026"/>
                  <a:pt x="1969443" y="1467384"/>
                  <a:pt x="1885772" y="1515676"/>
                </a:cubicBezTo>
                <a:cubicBezTo>
                  <a:pt x="1854738" y="1481268"/>
                  <a:pt x="1818085" y="1437403"/>
                  <a:pt x="1780028" y="1384081"/>
                </a:cubicBezTo>
                <a:cubicBezTo>
                  <a:pt x="1705386" y="1279516"/>
                  <a:pt x="1640910" y="1166031"/>
                  <a:pt x="1604258" y="1042149"/>
                </a:cubicBezTo>
                <a:cubicBezTo>
                  <a:pt x="1569277" y="924035"/>
                  <a:pt x="1574093" y="789221"/>
                  <a:pt x="1506875" y="682040"/>
                </a:cubicBezTo>
                <a:cubicBezTo>
                  <a:pt x="1497444" y="667016"/>
                  <a:pt x="1486609" y="652864"/>
                  <a:pt x="1474369" y="639986"/>
                </a:cubicBezTo>
                <a:cubicBezTo>
                  <a:pt x="1412368" y="574457"/>
                  <a:pt x="1330235" y="524958"/>
                  <a:pt x="1255525" y="475392"/>
                </a:cubicBezTo>
                <a:cubicBezTo>
                  <a:pt x="1180415" y="425557"/>
                  <a:pt x="1101693" y="379210"/>
                  <a:pt x="1015546" y="351376"/>
                </a:cubicBezTo>
                <a:cubicBezTo>
                  <a:pt x="952006" y="330852"/>
                  <a:pt x="884922" y="325687"/>
                  <a:pt x="819041" y="336687"/>
                </a:cubicBezTo>
                <a:cubicBezTo>
                  <a:pt x="755836" y="347217"/>
                  <a:pt x="701727" y="375857"/>
                  <a:pt x="642067" y="396716"/>
                </a:cubicBezTo>
                <a:cubicBezTo>
                  <a:pt x="559131" y="425691"/>
                  <a:pt x="472516" y="441386"/>
                  <a:pt x="384965" y="447020"/>
                </a:cubicBezTo>
                <a:cubicBezTo>
                  <a:pt x="257418" y="455002"/>
                  <a:pt x="129001" y="442862"/>
                  <a:pt x="3527" y="42005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10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3A392AB-AA80-57E6-EBFC-9549D4F96AAE}"/>
              </a:ext>
            </a:extLst>
          </p:cNvPr>
          <p:cNvSpPr/>
          <p:nvPr/>
        </p:nvSpPr>
        <p:spPr>
          <a:xfrm>
            <a:off x="5140796" y="1533797"/>
            <a:ext cx="1731778" cy="2018070"/>
          </a:xfrm>
          <a:custGeom>
            <a:avLst/>
            <a:gdLst>
              <a:gd name="connsiteX0" fmla="*/ 78665 w 1868167"/>
              <a:gd name="connsiteY0" fmla="*/ 790970 h 2498499"/>
              <a:gd name="connsiteX1" fmla="*/ 89968 w 1868167"/>
              <a:gd name="connsiteY1" fmla="*/ 783659 h 2498499"/>
              <a:gd name="connsiteX2" fmla="*/ 282995 w 1868167"/>
              <a:gd name="connsiteY2" fmla="*/ 671247 h 2498499"/>
              <a:gd name="connsiteX3" fmla="*/ 681823 w 1868167"/>
              <a:gd name="connsiteY3" fmla="*/ 439849 h 2498499"/>
              <a:gd name="connsiteX4" fmla="*/ 860938 w 1868167"/>
              <a:gd name="connsiteY4" fmla="*/ 335888 h 2498499"/>
              <a:gd name="connsiteX5" fmla="*/ 1044066 w 1868167"/>
              <a:gd name="connsiteY5" fmla="*/ 229646 h 2498499"/>
              <a:gd name="connsiteX6" fmla="*/ 1392999 w 1868167"/>
              <a:gd name="connsiteY6" fmla="*/ 25948 h 2498499"/>
              <a:gd name="connsiteX7" fmla="*/ 1488241 w 1868167"/>
              <a:gd name="connsiteY7" fmla="*/ 729 h 2498499"/>
              <a:gd name="connsiteX8" fmla="*/ 1653712 w 1868167"/>
              <a:gd name="connsiteY8" fmla="*/ 212676 h 2498499"/>
              <a:gd name="connsiteX9" fmla="*/ 1755509 w 1868167"/>
              <a:gd name="connsiteY9" fmla="*/ 498134 h 2498499"/>
              <a:gd name="connsiteX10" fmla="*/ 1865935 w 1868167"/>
              <a:gd name="connsiteY10" fmla="*/ 1163890 h 2498499"/>
              <a:gd name="connsiteX11" fmla="*/ 1786677 w 1868167"/>
              <a:gd name="connsiteY11" fmla="*/ 1937363 h 2498499"/>
              <a:gd name="connsiteX12" fmla="*/ 1698658 w 1868167"/>
              <a:gd name="connsiteY12" fmla="*/ 2223961 h 2498499"/>
              <a:gd name="connsiteX13" fmla="*/ 1653712 w 1868167"/>
              <a:gd name="connsiteY13" fmla="*/ 2338453 h 2498499"/>
              <a:gd name="connsiteX14" fmla="*/ 1598867 w 1868167"/>
              <a:gd name="connsiteY14" fmla="*/ 2450865 h 2498499"/>
              <a:gd name="connsiteX15" fmla="*/ 1532519 w 1868167"/>
              <a:gd name="connsiteY15" fmla="*/ 2493858 h 2498499"/>
              <a:gd name="connsiteX16" fmla="*/ 1365577 w 1868167"/>
              <a:gd name="connsiteY16" fmla="*/ 2442682 h 2498499"/>
              <a:gd name="connsiteX17" fmla="*/ 1166597 w 1868167"/>
              <a:gd name="connsiteY17" fmla="*/ 2326648 h 2498499"/>
              <a:gd name="connsiteX18" fmla="*/ 768638 w 1868167"/>
              <a:gd name="connsiteY18" fmla="*/ 2094579 h 2498499"/>
              <a:gd name="connsiteX19" fmla="*/ 633332 w 1868167"/>
              <a:gd name="connsiteY19" fmla="*/ 2015703 h 2498499"/>
              <a:gd name="connsiteX20" fmla="*/ 259519 w 1868167"/>
              <a:gd name="connsiteY20" fmla="*/ 1797719 h 2498499"/>
              <a:gd name="connsiteX21" fmla="*/ 88162 w 1868167"/>
              <a:gd name="connsiteY21" fmla="*/ 1698385 h 2498499"/>
              <a:gd name="connsiteX22" fmla="*/ 143 w 1868167"/>
              <a:gd name="connsiteY22" fmla="*/ 1568199 h 2498499"/>
              <a:gd name="connsiteX23" fmla="*/ 18937 w 1868167"/>
              <a:gd name="connsiteY23" fmla="*/ 1473359 h 2498499"/>
              <a:gd name="connsiteX24" fmla="*/ 50841 w 1868167"/>
              <a:gd name="connsiteY24" fmla="*/ 1191188 h 2498499"/>
              <a:gd name="connsiteX25" fmla="*/ 32047 w 1868167"/>
              <a:gd name="connsiteY25" fmla="*/ 1058185 h 2498499"/>
              <a:gd name="connsiteX26" fmla="*/ 3822 w 1868167"/>
              <a:gd name="connsiteY26" fmla="*/ 916998 h 2498499"/>
              <a:gd name="connsiteX27" fmla="*/ 78665 w 1868167"/>
              <a:gd name="connsiteY27" fmla="*/ 790970 h 2498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868167" h="2498499">
                <a:moveTo>
                  <a:pt x="78665" y="790970"/>
                </a:moveTo>
                <a:cubicBezTo>
                  <a:pt x="82343" y="788421"/>
                  <a:pt x="86156" y="786007"/>
                  <a:pt x="89968" y="783659"/>
                </a:cubicBezTo>
                <a:cubicBezTo>
                  <a:pt x="153708" y="745227"/>
                  <a:pt x="218586" y="708606"/>
                  <a:pt x="282995" y="671247"/>
                </a:cubicBezTo>
                <a:cubicBezTo>
                  <a:pt x="415960" y="594114"/>
                  <a:pt x="548858" y="516982"/>
                  <a:pt x="681823" y="439849"/>
                </a:cubicBezTo>
                <a:cubicBezTo>
                  <a:pt x="735665" y="399337"/>
                  <a:pt x="802682" y="369759"/>
                  <a:pt x="860938" y="335888"/>
                </a:cubicBezTo>
                <a:cubicBezTo>
                  <a:pt x="922003" y="300474"/>
                  <a:pt x="983001" y="265060"/>
                  <a:pt x="1044066" y="229646"/>
                </a:cubicBezTo>
                <a:cubicBezTo>
                  <a:pt x="1160511" y="162104"/>
                  <a:pt x="1276019" y="92349"/>
                  <a:pt x="1392999" y="25948"/>
                </a:cubicBezTo>
                <a:cubicBezTo>
                  <a:pt x="1422093" y="9449"/>
                  <a:pt x="1455067" y="-3228"/>
                  <a:pt x="1488241" y="729"/>
                </a:cubicBezTo>
                <a:cubicBezTo>
                  <a:pt x="1585959" y="12400"/>
                  <a:pt x="1621340" y="135544"/>
                  <a:pt x="1653712" y="212676"/>
                </a:cubicBezTo>
                <a:cubicBezTo>
                  <a:pt x="1692839" y="305839"/>
                  <a:pt x="1726816" y="401215"/>
                  <a:pt x="1755509" y="498134"/>
                </a:cubicBezTo>
                <a:cubicBezTo>
                  <a:pt x="1819450" y="714374"/>
                  <a:pt x="1856771" y="938461"/>
                  <a:pt x="1865935" y="1163890"/>
                </a:cubicBezTo>
                <a:cubicBezTo>
                  <a:pt x="1876502" y="1423793"/>
                  <a:pt x="1849481" y="1684971"/>
                  <a:pt x="1786677" y="1937363"/>
                </a:cubicBezTo>
                <a:cubicBezTo>
                  <a:pt x="1762532" y="2034416"/>
                  <a:pt x="1733103" y="2130127"/>
                  <a:pt x="1698658" y="2223961"/>
                </a:cubicBezTo>
                <a:cubicBezTo>
                  <a:pt x="1684546" y="2262460"/>
                  <a:pt x="1669564" y="2300624"/>
                  <a:pt x="1653712" y="2338453"/>
                </a:cubicBezTo>
                <a:cubicBezTo>
                  <a:pt x="1638262" y="2375342"/>
                  <a:pt x="1624952" y="2420347"/>
                  <a:pt x="1598867" y="2450865"/>
                </a:cubicBezTo>
                <a:cubicBezTo>
                  <a:pt x="1581478" y="2471188"/>
                  <a:pt x="1558269" y="2486614"/>
                  <a:pt x="1532519" y="2493858"/>
                </a:cubicBezTo>
                <a:cubicBezTo>
                  <a:pt x="1467976" y="2511967"/>
                  <a:pt x="1418147" y="2473334"/>
                  <a:pt x="1365577" y="2442682"/>
                </a:cubicBezTo>
                <a:cubicBezTo>
                  <a:pt x="1299228" y="2403981"/>
                  <a:pt x="1232946" y="2365348"/>
                  <a:pt x="1166597" y="2326648"/>
                </a:cubicBezTo>
                <a:cubicBezTo>
                  <a:pt x="1033967" y="2249314"/>
                  <a:pt x="901336" y="2171913"/>
                  <a:pt x="768638" y="2094579"/>
                </a:cubicBezTo>
                <a:cubicBezTo>
                  <a:pt x="723559" y="2068287"/>
                  <a:pt x="678412" y="2041995"/>
                  <a:pt x="633332" y="2015703"/>
                </a:cubicBezTo>
                <a:cubicBezTo>
                  <a:pt x="508728" y="1943064"/>
                  <a:pt x="384123" y="1870358"/>
                  <a:pt x="259519" y="1797719"/>
                </a:cubicBezTo>
                <a:cubicBezTo>
                  <a:pt x="202667" y="1764585"/>
                  <a:pt x="143676" y="1733665"/>
                  <a:pt x="88162" y="1698385"/>
                </a:cubicBezTo>
                <a:cubicBezTo>
                  <a:pt x="42949" y="1669746"/>
                  <a:pt x="2752" y="1624137"/>
                  <a:pt x="143" y="1568199"/>
                </a:cubicBezTo>
                <a:cubicBezTo>
                  <a:pt x="-1395" y="1535870"/>
                  <a:pt x="9774" y="1504414"/>
                  <a:pt x="18937" y="1473359"/>
                </a:cubicBezTo>
                <a:cubicBezTo>
                  <a:pt x="45892" y="1382142"/>
                  <a:pt x="56593" y="1286162"/>
                  <a:pt x="50841" y="1191188"/>
                </a:cubicBezTo>
                <a:cubicBezTo>
                  <a:pt x="48166" y="1146652"/>
                  <a:pt x="42280" y="1101647"/>
                  <a:pt x="32047" y="1058185"/>
                </a:cubicBezTo>
                <a:cubicBezTo>
                  <a:pt x="21011" y="1011368"/>
                  <a:pt x="1615" y="966028"/>
                  <a:pt x="3822" y="916998"/>
                </a:cubicBezTo>
                <a:cubicBezTo>
                  <a:pt x="6296" y="863207"/>
                  <a:pt x="36260" y="820213"/>
                  <a:pt x="78665" y="790970"/>
                </a:cubicBezTo>
                <a:close/>
              </a:path>
            </a:pathLst>
          </a:custGeom>
          <a:solidFill>
            <a:schemeClr val="accent6">
              <a:lumMod val="90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E4AAF0-919D-F1FC-287E-EC826109E93F}"/>
              </a:ext>
            </a:extLst>
          </p:cNvPr>
          <p:cNvSpPr/>
          <p:nvPr/>
        </p:nvSpPr>
        <p:spPr>
          <a:xfrm>
            <a:off x="6227492" y="1533696"/>
            <a:ext cx="645082" cy="2018051"/>
          </a:xfrm>
          <a:custGeom>
            <a:avLst/>
            <a:gdLst>
              <a:gd name="connsiteX0" fmla="*/ 0 w 695886"/>
              <a:gd name="connsiteY0" fmla="*/ 154553 h 2498476"/>
              <a:gd name="connsiteX1" fmla="*/ 235030 w 695886"/>
              <a:gd name="connsiteY1" fmla="*/ 18464 h 2498476"/>
              <a:gd name="connsiteX2" fmla="*/ 301579 w 695886"/>
              <a:gd name="connsiteY2" fmla="*/ 19 h 2498476"/>
              <a:gd name="connsiteX3" fmla="*/ 430531 w 695886"/>
              <a:gd name="connsiteY3" fmla="*/ 95194 h 2498476"/>
              <a:gd name="connsiteX4" fmla="*/ 695859 w 695886"/>
              <a:gd name="connsiteY4" fmla="*/ 1263921 h 2498476"/>
              <a:gd name="connsiteX5" fmla="*/ 457486 w 695886"/>
              <a:gd name="connsiteY5" fmla="*/ 2398174 h 2498476"/>
              <a:gd name="connsiteX6" fmla="*/ 353882 w 695886"/>
              <a:gd name="connsiteY6" fmla="*/ 2495562 h 2498476"/>
              <a:gd name="connsiteX7" fmla="*/ 255764 w 695886"/>
              <a:gd name="connsiteY7" fmla="*/ 2478996 h 2498476"/>
              <a:gd name="connsiteX8" fmla="*/ 3478 w 695886"/>
              <a:gd name="connsiteY8" fmla="*/ 2332041 h 2498476"/>
              <a:gd name="connsiteX9" fmla="*/ 61734 w 695886"/>
              <a:gd name="connsiteY9" fmla="*/ 2182538 h 2498476"/>
              <a:gd name="connsiteX10" fmla="*/ 147546 w 695886"/>
              <a:gd name="connsiteY10" fmla="*/ 2014187 h 2498476"/>
              <a:gd name="connsiteX11" fmla="*/ 322848 w 695886"/>
              <a:gd name="connsiteY11" fmla="*/ 1809752 h 2498476"/>
              <a:gd name="connsiteX12" fmla="*/ 570118 w 695886"/>
              <a:gd name="connsiteY12" fmla="*/ 1431333 h 2498476"/>
              <a:gd name="connsiteX13" fmla="*/ 510926 w 695886"/>
              <a:gd name="connsiteY13" fmla="*/ 870075 h 2498476"/>
              <a:gd name="connsiteX14" fmla="*/ 382843 w 695886"/>
              <a:gd name="connsiteY14" fmla="*/ 734724 h 2498476"/>
              <a:gd name="connsiteX15" fmla="*/ 0 w 695886"/>
              <a:gd name="connsiteY15" fmla="*/ 154553 h 2498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95886" h="2498476">
                <a:moveTo>
                  <a:pt x="0" y="154553"/>
                </a:moveTo>
                <a:cubicBezTo>
                  <a:pt x="57386" y="119206"/>
                  <a:pt x="142329" y="68298"/>
                  <a:pt x="235030" y="18464"/>
                </a:cubicBezTo>
                <a:cubicBezTo>
                  <a:pt x="250146" y="10348"/>
                  <a:pt x="272418" y="-517"/>
                  <a:pt x="301579" y="19"/>
                </a:cubicBezTo>
                <a:cubicBezTo>
                  <a:pt x="354484" y="958"/>
                  <a:pt x="404045" y="38384"/>
                  <a:pt x="430531" y="95194"/>
                </a:cubicBezTo>
                <a:cubicBezTo>
                  <a:pt x="533532" y="312909"/>
                  <a:pt x="693452" y="724597"/>
                  <a:pt x="695859" y="1263921"/>
                </a:cubicBezTo>
                <a:cubicBezTo>
                  <a:pt x="698134" y="1781314"/>
                  <a:pt x="554333" y="2180459"/>
                  <a:pt x="457486" y="2398174"/>
                </a:cubicBezTo>
                <a:cubicBezTo>
                  <a:pt x="456215" y="2402131"/>
                  <a:pt x="429461" y="2479197"/>
                  <a:pt x="353882" y="2495562"/>
                </a:cubicBezTo>
                <a:cubicBezTo>
                  <a:pt x="305325" y="2506093"/>
                  <a:pt x="266331" y="2485166"/>
                  <a:pt x="255764" y="2478996"/>
                </a:cubicBezTo>
                <a:cubicBezTo>
                  <a:pt x="171691" y="2430033"/>
                  <a:pt x="87551" y="2381071"/>
                  <a:pt x="3478" y="2332041"/>
                </a:cubicBezTo>
                <a:cubicBezTo>
                  <a:pt x="16387" y="2294011"/>
                  <a:pt x="35315" y="2242366"/>
                  <a:pt x="61734" y="2182538"/>
                </a:cubicBezTo>
                <a:cubicBezTo>
                  <a:pt x="87885" y="2123515"/>
                  <a:pt x="110225" y="2072942"/>
                  <a:pt x="147546" y="2014187"/>
                </a:cubicBezTo>
                <a:cubicBezTo>
                  <a:pt x="170152" y="1978572"/>
                  <a:pt x="226001" y="1892050"/>
                  <a:pt x="322848" y="1809752"/>
                </a:cubicBezTo>
                <a:cubicBezTo>
                  <a:pt x="453473" y="1698748"/>
                  <a:pt x="544903" y="1607464"/>
                  <a:pt x="570118" y="1431333"/>
                </a:cubicBezTo>
                <a:cubicBezTo>
                  <a:pt x="594798" y="1258958"/>
                  <a:pt x="606971" y="1024139"/>
                  <a:pt x="510926" y="870075"/>
                </a:cubicBezTo>
                <a:cubicBezTo>
                  <a:pt x="473069" y="809308"/>
                  <a:pt x="424378" y="769065"/>
                  <a:pt x="382843" y="734724"/>
                </a:cubicBezTo>
                <a:cubicBezTo>
                  <a:pt x="194967" y="579520"/>
                  <a:pt x="67753" y="390377"/>
                  <a:pt x="0" y="154553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10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4550A4E-FA45-BBC4-9138-7E8B4226E3E0}"/>
              </a:ext>
            </a:extLst>
          </p:cNvPr>
          <p:cNvSpPr/>
          <p:nvPr/>
        </p:nvSpPr>
        <p:spPr>
          <a:xfrm flipH="1">
            <a:off x="2078019" y="20772"/>
            <a:ext cx="2023855" cy="1746244"/>
          </a:xfrm>
          <a:custGeom>
            <a:avLst/>
            <a:gdLst>
              <a:gd name="connsiteX0" fmla="*/ 1338 w 2183246"/>
              <a:gd name="connsiteY0" fmla="*/ 1657877 h 2161962"/>
              <a:gd name="connsiteX1" fmla="*/ 2609 w 2183246"/>
              <a:gd name="connsiteY1" fmla="*/ 1580074 h 2161962"/>
              <a:gd name="connsiteX2" fmla="*/ 2341 w 2183246"/>
              <a:gd name="connsiteY2" fmla="*/ 1349011 h 2161962"/>
              <a:gd name="connsiteX3" fmla="*/ 1806 w 2183246"/>
              <a:gd name="connsiteY3" fmla="*/ 886886 h 2161962"/>
              <a:gd name="connsiteX4" fmla="*/ 1605 w 2183246"/>
              <a:gd name="connsiteY4" fmla="*/ 734365 h 2161962"/>
              <a:gd name="connsiteX5" fmla="*/ 1204 w 2183246"/>
              <a:gd name="connsiteY5" fmla="*/ 369628 h 2161962"/>
              <a:gd name="connsiteX6" fmla="*/ 937 w 2183246"/>
              <a:gd name="connsiteY6" fmla="*/ 184912 h 2161962"/>
              <a:gd name="connsiteX7" fmla="*/ 27021 w 2183246"/>
              <a:gd name="connsiteY7" fmla="*/ 41043 h 2161962"/>
              <a:gd name="connsiteX8" fmla="*/ 278772 w 2183246"/>
              <a:gd name="connsiteY8" fmla="*/ 16897 h 2161962"/>
              <a:gd name="connsiteX9" fmla="*/ 577275 w 2183246"/>
              <a:gd name="connsiteY9" fmla="*/ 73103 h 2161962"/>
              <a:gd name="connsiteX10" fmla="*/ 1266646 w 2183246"/>
              <a:gd name="connsiteY10" fmla="*/ 349708 h 2161962"/>
              <a:gd name="connsiteX11" fmla="*/ 1855358 w 2183246"/>
              <a:gd name="connsiteY11" fmla="*/ 807339 h 2161962"/>
              <a:gd name="connsiteX12" fmla="*/ 2042499 w 2183246"/>
              <a:gd name="connsiteY12" fmla="*/ 1021499 h 2161962"/>
              <a:gd name="connsiteX13" fmla="*/ 2111724 w 2183246"/>
              <a:gd name="connsiteY13" fmla="*/ 1113790 h 2161962"/>
              <a:gd name="connsiteX14" fmla="*/ 2178674 w 2183246"/>
              <a:gd name="connsiteY14" fmla="*/ 1228014 h 2161962"/>
              <a:gd name="connsiteX15" fmla="*/ 2165431 w 2183246"/>
              <a:gd name="connsiteY15" fmla="*/ 1332914 h 2161962"/>
              <a:gd name="connsiteX16" fmla="*/ 2070122 w 2183246"/>
              <a:gd name="connsiteY16" fmla="*/ 1407364 h 2161962"/>
              <a:gd name="connsiteX17" fmla="*/ 1951604 w 2183246"/>
              <a:gd name="connsiteY17" fmla="*/ 1474033 h 2161962"/>
              <a:gd name="connsiteX18" fmla="*/ 1752424 w 2183246"/>
              <a:gd name="connsiteY18" fmla="*/ 1590336 h 2161962"/>
              <a:gd name="connsiteX19" fmla="*/ 1354063 w 2183246"/>
              <a:gd name="connsiteY19" fmla="*/ 1822941 h 2161962"/>
              <a:gd name="connsiteX20" fmla="*/ 963729 w 2183246"/>
              <a:gd name="connsiteY20" fmla="*/ 2050919 h 2161962"/>
              <a:gd name="connsiteX21" fmla="*/ 631852 w 2183246"/>
              <a:gd name="connsiteY21" fmla="*/ 2134825 h 2161962"/>
              <a:gd name="connsiteX22" fmla="*/ 568178 w 2183246"/>
              <a:gd name="connsiteY22" fmla="*/ 2073321 h 2161962"/>
              <a:gd name="connsiteX23" fmla="*/ 165738 w 2183246"/>
              <a:gd name="connsiteY23" fmla="*/ 1837228 h 2161962"/>
              <a:gd name="connsiteX24" fmla="*/ 29763 w 2183246"/>
              <a:gd name="connsiteY24" fmla="*/ 1760564 h 2161962"/>
              <a:gd name="connsiteX25" fmla="*/ 1338 w 2183246"/>
              <a:gd name="connsiteY25" fmla="*/ 1657877 h 216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183246" h="2161962">
                <a:moveTo>
                  <a:pt x="1338" y="1657877"/>
                </a:moveTo>
                <a:cubicBezTo>
                  <a:pt x="803" y="1632323"/>
                  <a:pt x="2676" y="1606232"/>
                  <a:pt x="2609" y="1580074"/>
                </a:cubicBezTo>
                <a:cubicBezTo>
                  <a:pt x="2542" y="1503076"/>
                  <a:pt x="2408" y="1426010"/>
                  <a:pt x="2341" y="1349011"/>
                </a:cubicBezTo>
                <a:cubicBezTo>
                  <a:pt x="2140" y="1194947"/>
                  <a:pt x="1940" y="1040950"/>
                  <a:pt x="1806" y="886886"/>
                </a:cubicBezTo>
                <a:cubicBezTo>
                  <a:pt x="1739" y="836046"/>
                  <a:pt x="1672" y="785205"/>
                  <a:pt x="1605" y="734365"/>
                </a:cubicBezTo>
                <a:cubicBezTo>
                  <a:pt x="1472" y="612831"/>
                  <a:pt x="1338" y="491229"/>
                  <a:pt x="1204" y="369628"/>
                </a:cubicBezTo>
                <a:cubicBezTo>
                  <a:pt x="1137" y="308056"/>
                  <a:pt x="1070" y="246484"/>
                  <a:pt x="937" y="184912"/>
                </a:cubicBezTo>
                <a:cubicBezTo>
                  <a:pt x="937" y="135346"/>
                  <a:pt x="-7625" y="81957"/>
                  <a:pt x="27021" y="41043"/>
                </a:cubicBezTo>
                <a:cubicBezTo>
                  <a:pt x="83739" y="-26096"/>
                  <a:pt x="202993" y="7037"/>
                  <a:pt x="278772" y="16897"/>
                </a:cubicBezTo>
                <a:cubicBezTo>
                  <a:pt x="379232" y="29976"/>
                  <a:pt x="478888" y="48756"/>
                  <a:pt x="577275" y="73103"/>
                </a:cubicBezTo>
                <a:cubicBezTo>
                  <a:pt x="818391" y="132797"/>
                  <a:pt x="1051080" y="226027"/>
                  <a:pt x="1266646" y="349708"/>
                </a:cubicBezTo>
                <a:cubicBezTo>
                  <a:pt x="1482882" y="473791"/>
                  <a:pt x="1681460" y="628391"/>
                  <a:pt x="1855358" y="807339"/>
                </a:cubicBezTo>
                <a:cubicBezTo>
                  <a:pt x="1921439" y="875350"/>
                  <a:pt x="1983908" y="946849"/>
                  <a:pt x="2042499" y="1021499"/>
                </a:cubicBezTo>
                <a:cubicBezTo>
                  <a:pt x="2066242" y="1051749"/>
                  <a:pt x="2089317" y="1082535"/>
                  <a:pt x="2111724" y="1113790"/>
                </a:cubicBezTo>
                <a:cubicBezTo>
                  <a:pt x="2137273" y="1149473"/>
                  <a:pt x="2168040" y="1184484"/>
                  <a:pt x="2178674" y="1228014"/>
                </a:cubicBezTo>
                <a:cubicBezTo>
                  <a:pt x="2187235" y="1263092"/>
                  <a:pt x="2184293" y="1301525"/>
                  <a:pt x="2165431" y="1332914"/>
                </a:cubicBezTo>
                <a:cubicBezTo>
                  <a:pt x="2143895" y="1368664"/>
                  <a:pt x="2106841" y="1390261"/>
                  <a:pt x="2070122" y="1407364"/>
                </a:cubicBezTo>
                <a:cubicBezTo>
                  <a:pt x="2029122" y="1426479"/>
                  <a:pt x="1990797" y="1451095"/>
                  <a:pt x="1951604" y="1474033"/>
                </a:cubicBezTo>
                <a:cubicBezTo>
                  <a:pt x="1885188" y="1512801"/>
                  <a:pt x="1818839" y="1551568"/>
                  <a:pt x="1752424" y="1590336"/>
                </a:cubicBezTo>
                <a:cubicBezTo>
                  <a:pt x="1619659" y="1667871"/>
                  <a:pt x="1486895" y="1745406"/>
                  <a:pt x="1354063" y="1822941"/>
                </a:cubicBezTo>
                <a:cubicBezTo>
                  <a:pt x="1223974" y="1898934"/>
                  <a:pt x="1093818" y="1974926"/>
                  <a:pt x="963729" y="2050919"/>
                </a:cubicBezTo>
                <a:cubicBezTo>
                  <a:pt x="868152" y="2106723"/>
                  <a:pt x="744819" y="2211623"/>
                  <a:pt x="631852" y="2134825"/>
                </a:cubicBezTo>
                <a:cubicBezTo>
                  <a:pt x="607372" y="2118192"/>
                  <a:pt x="588244" y="2095052"/>
                  <a:pt x="568178" y="2073321"/>
                </a:cubicBezTo>
                <a:cubicBezTo>
                  <a:pt x="460964" y="1957152"/>
                  <a:pt x="318835" y="1875123"/>
                  <a:pt x="165738" y="1837228"/>
                </a:cubicBezTo>
                <a:cubicBezTo>
                  <a:pt x="111362" y="1823746"/>
                  <a:pt x="63406" y="1809661"/>
                  <a:pt x="29763" y="1760564"/>
                </a:cubicBezTo>
                <a:cubicBezTo>
                  <a:pt x="7558" y="1728303"/>
                  <a:pt x="2074" y="1693627"/>
                  <a:pt x="1338" y="1657877"/>
                </a:cubicBezTo>
                <a:close/>
              </a:path>
            </a:pathLst>
          </a:custGeom>
          <a:solidFill>
            <a:schemeClr val="accent6">
              <a:lumMod val="90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C7AD5FA-F7D6-FF61-C3F0-21D9BD42354C}"/>
              </a:ext>
            </a:extLst>
          </p:cNvPr>
          <p:cNvSpPr/>
          <p:nvPr/>
        </p:nvSpPr>
        <p:spPr>
          <a:xfrm flipH="1">
            <a:off x="2070636" y="31393"/>
            <a:ext cx="2027320" cy="1224231"/>
          </a:xfrm>
          <a:custGeom>
            <a:avLst/>
            <a:gdLst>
              <a:gd name="connsiteX0" fmla="*/ 3527 w 2186984"/>
              <a:gd name="connsiteY0" fmla="*/ 420057 h 1515676"/>
              <a:gd name="connsiteX1" fmla="*/ 2390 w 2186984"/>
              <a:gd name="connsiteY1" fmla="*/ 127892 h 1515676"/>
              <a:gd name="connsiteX2" fmla="*/ 29277 w 2186984"/>
              <a:gd name="connsiteY2" fmla="*/ 42979 h 1515676"/>
              <a:gd name="connsiteX3" fmla="*/ 129870 w 2186984"/>
              <a:gd name="connsiteY3" fmla="*/ 120 h 1515676"/>
              <a:gd name="connsiteX4" fmla="*/ 1235795 w 2186984"/>
              <a:gd name="connsiteY4" fmla="*/ 332998 h 1515676"/>
              <a:gd name="connsiteX5" fmla="*/ 2136854 w 2186984"/>
              <a:gd name="connsiteY5" fmla="*/ 1146781 h 1515676"/>
              <a:gd name="connsiteX6" fmla="*/ 2181800 w 2186984"/>
              <a:gd name="connsiteY6" fmla="*/ 1301985 h 1515676"/>
              <a:gd name="connsiteX7" fmla="*/ 2136854 w 2186984"/>
              <a:gd name="connsiteY7" fmla="*/ 1370734 h 1515676"/>
              <a:gd name="connsiteX8" fmla="*/ 1885772 w 2186984"/>
              <a:gd name="connsiteY8" fmla="*/ 1515676 h 1515676"/>
              <a:gd name="connsiteX9" fmla="*/ 1780028 w 2186984"/>
              <a:gd name="connsiteY9" fmla="*/ 1384081 h 1515676"/>
              <a:gd name="connsiteX10" fmla="*/ 1604258 w 2186984"/>
              <a:gd name="connsiteY10" fmla="*/ 1042149 h 1515676"/>
              <a:gd name="connsiteX11" fmla="*/ 1506875 w 2186984"/>
              <a:gd name="connsiteY11" fmla="*/ 682040 h 1515676"/>
              <a:gd name="connsiteX12" fmla="*/ 1474369 w 2186984"/>
              <a:gd name="connsiteY12" fmla="*/ 639986 h 1515676"/>
              <a:gd name="connsiteX13" fmla="*/ 1255525 w 2186984"/>
              <a:gd name="connsiteY13" fmla="*/ 475392 h 1515676"/>
              <a:gd name="connsiteX14" fmla="*/ 1015546 w 2186984"/>
              <a:gd name="connsiteY14" fmla="*/ 351376 h 1515676"/>
              <a:gd name="connsiteX15" fmla="*/ 819041 w 2186984"/>
              <a:gd name="connsiteY15" fmla="*/ 336687 h 1515676"/>
              <a:gd name="connsiteX16" fmla="*/ 642067 w 2186984"/>
              <a:gd name="connsiteY16" fmla="*/ 396716 h 1515676"/>
              <a:gd name="connsiteX17" fmla="*/ 384965 w 2186984"/>
              <a:gd name="connsiteY17" fmla="*/ 447020 h 1515676"/>
              <a:gd name="connsiteX18" fmla="*/ 3527 w 2186984"/>
              <a:gd name="connsiteY18" fmla="*/ 420057 h 151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186984" h="1515676">
                <a:moveTo>
                  <a:pt x="3527" y="420057"/>
                </a:moveTo>
                <a:cubicBezTo>
                  <a:pt x="1253" y="363717"/>
                  <a:pt x="-2493" y="245737"/>
                  <a:pt x="2390" y="127892"/>
                </a:cubicBezTo>
                <a:cubicBezTo>
                  <a:pt x="3259" y="106295"/>
                  <a:pt x="5533" y="71619"/>
                  <a:pt x="29277" y="42979"/>
                </a:cubicBezTo>
                <a:cubicBezTo>
                  <a:pt x="66933" y="-2496"/>
                  <a:pt x="123583" y="-215"/>
                  <a:pt x="129870" y="120"/>
                </a:cubicBezTo>
                <a:cubicBezTo>
                  <a:pt x="365034" y="18230"/>
                  <a:pt x="784128" y="81478"/>
                  <a:pt x="1235795" y="332998"/>
                </a:cubicBezTo>
                <a:cubicBezTo>
                  <a:pt x="1715753" y="600279"/>
                  <a:pt x="1999407" y="950327"/>
                  <a:pt x="2136854" y="1146781"/>
                </a:cubicBezTo>
                <a:cubicBezTo>
                  <a:pt x="2140599" y="1150671"/>
                  <a:pt x="2205476" y="1220091"/>
                  <a:pt x="2181800" y="1301985"/>
                </a:cubicBezTo>
                <a:cubicBezTo>
                  <a:pt x="2171700" y="1336997"/>
                  <a:pt x="2149695" y="1359600"/>
                  <a:pt x="2136854" y="1370734"/>
                </a:cubicBezTo>
                <a:cubicBezTo>
                  <a:pt x="2053182" y="1419026"/>
                  <a:pt x="1969443" y="1467384"/>
                  <a:pt x="1885772" y="1515676"/>
                </a:cubicBezTo>
                <a:cubicBezTo>
                  <a:pt x="1854738" y="1481268"/>
                  <a:pt x="1818085" y="1437403"/>
                  <a:pt x="1780028" y="1384081"/>
                </a:cubicBezTo>
                <a:cubicBezTo>
                  <a:pt x="1705386" y="1279516"/>
                  <a:pt x="1640910" y="1166031"/>
                  <a:pt x="1604258" y="1042149"/>
                </a:cubicBezTo>
                <a:cubicBezTo>
                  <a:pt x="1569277" y="924035"/>
                  <a:pt x="1574093" y="789221"/>
                  <a:pt x="1506875" y="682040"/>
                </a:cubicBezTo>
                <a:cubicBezTo>
                  <a:pt x="1497444" y="667016"/>
                  <a:pt x="1486609" y="652864"/>
                  <a:pt x="1474369" y="639986"/>
                </a:cubicBezTo>
                <a:cubicBezTo>
                  <a:pt x="1412368" y="574457"/>
                  <a:pt x="1330235" y="524958"/>
                  <a:pt x="1255525" y="475392"/>
                </a:cubicBezTo>
                <a:cubicBezTo>
                  <a:pt x="1180415" y="425557"/>
                  <a:pt x="1101693" y="379210"/>
                  <a:pt x="1015546" y="351376"/>
                </a:cubicBezTo>
                <a:cubicBezTo>
                  <a:pt x="952006" y="330852"/>
                  <a:pt x="884922" y="325687"/>
                  <a:pt x="819041" y="336687"/>
                </a:cubicBezTo>
                <a:cubicBezTo>
                  <a:pt x="755836" y="347217"/>
                  <a:pt x="701727" y="375857"/>
                  <a:pt x="642067" y="396716"/>
                </a:cubicBezTo>
                <a:cubicBezTo>
                  <a:pt x="559131" y="425691"/>
                  <a:pt x="472516" y="441386"/>
                  <a:pt x="384965" y="447020"/>
                </a:cubicBezTo>
                <a:cubicBezTo>
                  <a:pt x="257418" y="455002"/>
                  <a:pt x="129001" y="442862"/>
                  <a:pt x="3527" y="42005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25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CA404E0-F7C7-B71D-BB6D-3FD6D10A2591}"/>
              </a:ext>
            </a:extLst>
          </p:cNvPr>
          <p:cNvSpPr/>
          <p:nvPr/>
        </p:nvSpPr>
        <p:spPr>
          <a:xfrm flipH="1" flipV="1">
            <a:off x="2078019" y="3241939"/>
            <a:ext cx="2023855" cy="1746244"/>
          </a:xfrm>
          <a:custGeom>
            <a:avLst/>
            <a:gdLst>
              <a:gd name="connsiteX0" fmla="*/ 1338 w 2183246"/>
              <a:gd name="connsiteY0" fmla="*/ 1657877 h 2161962"/>
              <a:gd name="connsiteX1" fmla="*/ 2609 w 2183246"/>
              <a:gd name="connsiteY1" fmla="*/ 1580074 h 2161962"/>
              <a:gd name="connsiteX2" fmla="*/ 2341 w 2183246"/>
              <a:gd name="connsiteY2" fmla="*/ 1349011 h 2161962"/>
              <a:gd name="connsiteX3" fmla="*/ 1806 w 2183246"/>
              <a:gd name="connsiteY3" fmla="*/ 886886 h 2161962"/>
              <a:gd name="connsiteX4" fmla="*/ 1605 w 2183246"/>
              <a:gd name="connsiteY4" fmla="*/ 734365 h 2161962"/>
              <a:gd name="connsiteX5" fmla="*/ 1204 w 2183246"/>
              <a:gd name="connsiteY5" fmla="*/ 369628 h 2161962"/>
              <a:gd name="connsiteX6" fmla="*/ 937 w 2183246"/>
              <a:gd name="connsiteY6" fmla="*/ 184912 h 2161962"/>
              <a:gd name="connsiteX7" fmla="*/ 27021 w 2183246"/>
              <a:gd name="connsiteY7" fmla="*/ 41043 h 2161962"/>
              <a:gd name="connsiteX8" fmla="*/ 278772 w 2183246"/>
              <a:gd name="connsiteY8" fmla="*/ 16897 h 2161962"/>
              <a:gd name="connsiteX9" fmla="*/ 577275 w 2183246"/>
              <a:gd name="connsiteY9" fmla="*/ 73103 h 2161962"/>
              <a:gd name="connsiteX10" fmla="*/ 1266646 w 2183246"/>
              <a:gd name="connsiteY10" fmla="*/ 349708 h 2161962"/>
              <a:gd name="connsiteX11" fmla="*/ 1855358 w 2183246"/>
              <a:gd name="connsiteY11" fmla="*/ 807339 h 2161962"/>
              <a:gd name="connsiteX12" fmla="*/ 2042499 w 2183246"/>
              <a:gd name="connsiteY12" fmla="*/ 1021499 h 2161962"/>
              <a:gd name="connsiteX13" fmla="*/ 2111724 w 2183246"/>
              <a:gd name="connsiteY13" fmla="*/ 1113790 h 2161962"/>
              <a:gd name="connsiteX14" fmla="*/ 2178674 w 2183246"/>
              <a:gd name="connsiteY14" fmla="*/ 1228014 h 2161962"/>
              <a:gd name="connsiteX15" fmla="*/ 2165431 w 2183246"/>
              <a:gd name="connsiteY15" fmla="*/ 1332914 h 2161962"/>
              <a:gd name="connsiteX16" fmla="*/ 2070122 w 2183246"/>
              <a:gd name="connsiteY16" fmla="*/ 1407364 h 2161962"/>
              <a:gd name="connsiteX17" fmla="*/ 1951604 w 2183246"/>
              <a:gd name="connsiteY17" fmla="*/ 1474033 h 2161962"/>
              <a:gd name="connsiteX18" fmla="*/ 1752424 w 2183246"/>
              <a:gd name="connsiteY18" fmla="*/ 1590336 h 2161962"/>
              <a:gd name="connsiteX19" fmla="*/ 1354063 w 2183246"/>
              <a:gd name="connsiteY19" fmla="*/ 1822941 h 2161962"/>
              <a:gd name="connsiteX20" fmla="*/ 963729 w 2183246"/>
              <a:gd name="connsiteY20" fmla="*/ 2050919 h 2161962"/>
              <a:gd name="connsiteX21" fmla="*/ 631852 w 2183246"/>
              <a:gd name="connsiteY21" fmla="*/ 2134825 h 2161962"/>
              <a:gd name="connsiteX22" fmla="*/ 568178 w 2183246"/>
              <a:gd name="connsiteY22" fmla="*/ 2073321 h 2161962"/>
              <a:gd name="connsiteX23" fmla="*/ 165738 w 2183246"/>
              <a:gd name="connsiteY23" fmla="*/ 1837228 h 2161962"/>
              <a:gd name="connsiteX24" fmla="*/ 29763 w 2183246"/>
              <a:gd name="connsiteY24" fmla="*/ 1760564 h 2161962"/>
              <a:gd name="connsiteX25" fmla="*/ 1338 w 2183246"/>
              <a:gd name="connsiteY25" fmla="*/ 1657877 h 216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183246" h="2161962">
                <a:moveTo>
                  <a:pt x="1338" y="1657877"/>
                </a:moveTo>
                <a:cubicBezTo>
                  <a:pt x="803" y="1632323"/>
                  <a:pt x="2676" y="1606232"/>
                  <a:pt x="2609" y="1580074"/>
                </a:cubicBezTo>
                <a:cubicBezTo>
                  <a:pt x="2542" y="1503076"/>
                  <a:pt x="2408" y="1426010"/>
                  <a:pt x="2341" y="1349011"/>
                </a:cubicBezTo>
                <a:cubicBezTo>
                  <a:pt x="2140" y="1194947"/>
                  <a:pt x="1940" y="1040950"/>
                  <a:pt x="1806" y="886886"/>
                </a:cubicBezTo>
                <a:cubicBezTo>
                  <a:pt x="1739" y="836046"/>
                  <a:pt x="1672" y="785205"/>
                  <a:pt x="1605" y="734365"/>
                </a:cubicBezTo>
                <a:cubicBezTo>
                  <a:pt x="1472" y="612831"/>
                  <a:pt x="1338" y="491229"/>
                  <a:pt x="1204" y="369628"/>
                </a:cubicBezTo>
                <a:cubicBezTo>
                  <a:pt x="1137" y="308056"/>
                  <a:pt x="1070" y="246484"/>
                  <a:pt x="937" y="184912"/>
                </a:cubicBezTo>
                <a:cubicBezTo>
                  <a:pt x="937" y="135346"/>
                  <a:pt x="-7625" y="81957"/>
                  <a:pt x="27021" y="41043"/>
                </a:cubicBezTo>
                <a:cubicBezTo>
                  <a:pt x="83739" y="-26096"/>
                  <a:pt x="202993" y="7037"/>
                  <a:pt x="278772" y="16897"/>
                </a:cubicBezTo>
                <a:cubicBezTo>
                  <a:pt x="379232" y="29976"/>
                  <a:pt x="478888" y="48756"/>
                  <a:pt x="577275" y="73103"/>
                </a:cubicBezTo>
                <a:cubicBezTo>
                  <a:pt x="818391" y="132797"/>
                  <a:pt x="1051080" y="226027"/>
                  <a:pt x="1266646" y="349708"/>
                </a:cubicBezTo>
                <a:cubicBezTo>
                  <a:pt x="1482882" y="473791"/>
                  <a:pt x="1681460" y="628391"/>
                  <a:pt x="1855358" y="807339"/>
                </a:cubicBezTo>
                <a:cubicBezTo>
                  <a:pt x="1921439" y="875350"/>
                  <a:pt x="1983908" y="946849"/>
                  <a:pt x="2042499" y="1021499"/>
                </a:cubicBezTo>
                <a:cubicBezTo>
                  <a:pt x="2066242" y="1051749"/>
                  <a:pt x="2089317" y="1082535"/>
                  <a:pt x="2111724" y="1113790"/>
                </a:cubicBezTo>
                <a:cubicBezTo>
                  <a:pt x="2137273" y="1149473"/>
                  <a:pt x="2168040" y="1184484"/>
                  <a:pt x="2178674" y="1228014"/>
                </a:cubicBezTo>
                <a:cubicBezTo>
                  <a:pt x="2187235" y="1263092"/>
                  <a:pt x="2184293" y="1301525"/>
                  <a:pt x="2165431" y="1332914"/>
                </a:cubicBezTo>
                <a:cubicBezTo>
                  <a:pt x="2143895" y="1368664"/>
                  <a:pt x="2106841" y="1390261"/>
                  <a:pt x="2070122" y="1407364"/>
                </a:cubicBezTo>
                <a:cubicBezTo>
                  <a:pt x="2029122" y="1426479"/>
                  <a:pt x="1990797" y="1451095"/>
                  <a:pt x="1951604" y="1474033"/>
                </a:cubicBezTo>
                <a:cubicBezTo>
                  <a:pt x="1885188" y="1512801"/>
                  <a:pt x="1818839" y="1551568"/>
                  <a:pt x="1752424" y="1590336"/>
                </a:cubicBezTo>
                <a:cubicBezTo>
                  <a:pt x="1619659" y="1667871"/>
                  <a:pt x="1486895" y="1745406"/>
                  <a:pt x="1354063" y="1822941"/>
                </a:cubicBezTo>
                <a:cubicBezTo>
                  <a:pt x="1223974" y="1898934"/>
                  <a:pt x="1093818" y="1974926"/>
                  <a:pt x="963729" y="2050919"/>
                </a:cubicBezTo>
                <a:cubicBezTo>
                  <a:pt x="868152" y="2106723"/>
                  <a:pt x="744819" y="2211623"/>
                  <a:pt x="631852" y="2134825"/>
                </a:cubicBezTo>
                <a:cubicBezTo>
                  <a:pt x="607372" y="2118192"/>
                  <a:pt x="588244" y="2095052"/>
                  <a:pt x="568178" y="2073321"/>
                </a:cubicBezTo>
                <a:cubicBezTo>
                  <a:pt x="460964" y="1957152"/>
                  <a:pt x="318835" y="1875123"/>
                  <a:pt x="165738" y="1837228"/>
                </a:cubicBezTo>
                <a:cubicBezTo>
                  <a:pt x="111362" y="1823746"/>
                  <a:pt x="63406" y="1809661"/>
                  <a:pt x="29763" y="1760564"/>
                </a:cubicBezTo>
                <a:cubicBezTo>
                  <a:pt x="7558" y="1728303"/>
                  <a:pt x="2074" y="1693627"/>
                  <a:pt x="1338" y="1657877"/>
                </a:cubicBezTo>
                <a:close/>
              </a:path>
            </a:pathLst>
          </a:custGeom>
          <a:solidFill>
            <a:schemeClr val="accent6">
              <a:lumMod val="90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7BF6204-7484-6AEF-C0A7-CE62FF454CD4}"/>
              </a:ext>
            </a:extLst>
          </p:cNvPr>
          <p:cNvSpPr/>
          <p:nvPr/>
        </p:nvSpPr>
        <p:spPr>
          <a:xfrm flipH="1" flipV="1">
            <a:off x="2078019" y="3740428"/>
            <a:ext cx="2027320" cy="1224231"/>
          </a:xfrm>
          <a:custGeom>
            <a:avLst/>
            <a:gdLst>
              <a:gd name="connsiteX0" fmla="*/ 3527 w 2186984"/>
              <a:gd name="connsiteY0" fmla="*/ 420057 h 1515676"/>
              <a:gd name="connsiteX1" fmla="*/ 2390 w 2186984"/>
              <a:gd name="connsiteY1" fmla="*/ 127892 h 1515676"/>
              <a:gd name="connsiteX2" fmla="*/ 29277 w 2186984"/>
              <a:gd name="connsiteY2" fmla="*/ 42979 h 1515676"/>
              <a:gd name="connsiteX3" fmla="*/ 129870 w 2186984"/>
              <a:gd name="connsiteY3" fmla="*/ 120 h 1515676"/>
              <a:gd name="connsiteX4" fmla="*/ 1235795 w 2186984"/>
              <a:gd name="connsiteY4" fmla="*/ 332998 h 1515676"/>
              <a:gd name="connsiteX5" fmla="*/ 2136854 w 2186984"/>
              <a:gd name="connsiteY5" fmla="*/ 1146781 h 1515676"/>
              <a:gd name="connsiteX6" fmla="*/ 2181800 w 2186984"/>
              <a:gd name="connsiteY6" fmla="*/ 1301985 h 1515676"/>
              <a:gd name="connsiteX7" fmla="*/ 2136854 w 2186984"/>
              <a:gd name="connsiteY7" fmla="*/ 1370734 h 1515676"/>
              <a:gd name="connsiteX8" fmla="*/ 1885772 w 2186984"/>
              <a:gd name="connsiteY8" fmla="*/ 1515676 h 1515676"/>
              <a:gd name="connsiteX9" fmla="*/ 1780028 w 2186984"/>
              <a:gd name="connsiteY9" fmla="*/ 1384081 h 1515676"/>
              <a:gd name="connsiteX10" fmla="*/ 1604258 w 2186984"/>
              <a:gd name="connsiteY10" fmla="*/ 1042149 h 1515676"/>
              <a:gd name="connsiteX11" fmla="*/ 1506875 w 2186984"/>
              <a:gd name="connsiteY11" fmla="*/ 682040 h 1515676"/>
              <a:gd name="connsiteX12" fmla="*/ 1474369 w 2186984"/>
              <a:gd name="connsiteY12" fmla="*/ 639986 h 1515676"/>
              <a:gd name="connsiteX13" fmla="*/ 1255525 w 2186984"/>
              <a:gd name="connsiteY13" fmla="*/ 475392 h 1515676"/>
              <a:gd name="connsiteX14" fmla="*/ 1015546 w 2186984"/>
              <a:gd name="connsiteY14" fmla="*/ 351376 h 1515676"/>
              <a:gd name="connsiteX15" fmla="*/ 819041 w 2186984"/>
              <a:gd name="connsiteY15" fmla="*/ 336687 h 1515676"/>
              <a:gd name="connsiteX16" fmla="*/ 642067 w 2186984"/>
              <a:gd name="connsiteY16" fmla="*/ 396716 h 1515676"/>
              <a:gd name="connsiteX17" fmla="*/ 384965 w 2186984"/>
              <a:gd name="connsiteY17" fmla="*/ 447020 h 1515676"/>
              <a:gd name="connsiteX18" fmla="*/ 3527 w 2186984"/>
              <a:gd name="connsiteY18" fmla="*/ 420057 h 151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186984" h="1515676">
                <a:moveTo>
                  <a:pt x="3527" y="420057"/>
                </a:moveTo>
                <a:cubicBezTo>
                  <a:pt x="1253" y="363717"/>
                  <a:pt x="-2493" y="245737"/>
                  <a:pt x="2390" y="127892"/>
                </a:cubicBezTo>
                <a:cubicBezTo>
                  <a:pt x="3259" y="106295"/>
                  <a:pt x="5533" y="71619"/>
                  <a:pt x="29277" y="42979"/>
                </a:cubicBezTo>
                <a:cubicBezTo>
                  <a:pt x="66933" y="-2496"/>
                  <a:pt x="123583" y="-215"/>
                  <a:pt x="129870" y="120"/>
                </a:cubicBezTo>
                <a:cubicBezTo>
                  <a:pt x="365034" y="18230"/>
                  <a:pt x="784128" y="81478"/>
                  <a:pt x="1235795" y="332998"/>
                </a:cubicBezTo>
                <a:cubicBezTo>
                  <a:pt x="1715753" y="600279"/>
                  <a:pt x="1999407" y="950327"/>
                  <a:pt x="2136854" y="1146781"/>
                </a:cubicBezTo>
                <a:cubicBezTo>
                  <a:pt x="2140599" y="1150671"/>
                  <a:pt x="2205476" y="1220091"/>
                  <a:pt x="2181800" y="1301985"/>
                </a:cubicBezTo>
                <a:cubicBezTo>
                  <a:pt x="2171700" y="1336997"/>
                  <a:pt x="2149695" y="1359600"/>
                  <a:pt x="2136854" y="1370734"/>
                </a:cubicBezTo>
                <a:cubicBezTo>
                  <a:pt x="2053182" y="1419026"/>
                  <a:pt x="1969443" y="1467384"/>
                  <a:pt x="1885772" y="1515676"/>
                </a:cubicBezTo>
                <a:cubicBezTo>
                  <a:pt x="1854738" y="1481268"/>
                  <a:pt x="1818085" y="1437403"/>
                  <a:pt x="1780028" y="1384081"/>
                </a:cubicBezTo>
                <a:cubicBezTo>
                  <a:pt x="1705386" y="1279516"/>
                  <a:pt x="1640910" y="1166031"/>
                  <a:pt x="1604258" y="1042149"/>
                </a:cubicBezTo>
                <a:cubicBezTo>
                  <a:pt x="1569277" y="924035"/>
                  <a:pt x="1574093" y="789221"/>
                  <a:pt x="1506875" y="682040"/>
                </a:cubicBezTo>
                <a:cubicBezTo>
                  <a:pt x="1497444" y="667016"/>
                  <a:pt x="1486609" y="652864"/>
                  <a:pt x="1474369" y="639986"/>
                </a:cubicBezTo>
                <a:cubicBezTo>
                  <a:pt x="1412368" y="574457"/>
                  <a:pt x="1330235" y="524958"/>
                  <a:pt x="1255525" y="475392"/>
                </a:cubicBezTo>
                <a:cubicBezTo>
                  <a:pt x="1180415" y="425557"/>
                  <a:pt x="1101693" y="379210"/>
                  <a:pt x="1015546" y="351376"/>
                </a:cubicBezTo>
                <a:cubicBezTo>
                  <a:pt x="952006" y="330852"/>
                  <a:pt x="884922" y="325687"/>
                  <a:pt x="819041" y="336687"/>
                </a:cubicBezTo>
                <a:cubicBezTo>
                  <a:pt x="755836" y="347217"/>
                  <a:pt x="701727" y="375857"/>
                  <a:pt x="642067" y="396716"/>
                </a:cubicBezTo>
                <a:cubicBezTo>
                  <a:pt x="559131" y="425691"/>
                  <a:pt x="472516" y="441386"/>
                  <a:pt x="384965" y="447020"/>
                </a:cubicBezTo>
                <a:cubicBezTo>
                  <a:pt x="257418" y="455002"/>
                  <a:pt x="129001" y="442862"/>
                  <a:pt x="3527" y="42005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15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64D0D25-3843-0D26-17C8-97ABDCA5AC35}"/>
              </a:ext>
            </a:extLst>
          </p:cNvPr>
          <p:cNvSpPr/>
          <p:nvPr/>
        </p:nvSpPr>
        <p:spPr>
          <a:xfrm flipV="1">
            <a:off x="4378467" y="3241939"/>
            <a:ext cx="2023855" cy="1746244"/>
          </a:xfrm>
          <a:custGeom>
            <a:avLst/>
            <a:gdLst>
              <a:gd name="connsiteX0" fmla="*/ 1338 w 2183246"/>
              <a:gd name="connsiteY0" fmla="*/ 1657877 h 2161962"/>
              <a:gd name="connsiteX1" fmla="*/ 2609 w 2183246"/>
              <a:gd name="connsiteY1" fmla="*/ 1580074 h 2161962"/>
              <a:gd name="connsiteX2" fmla="*/ 2341 w 2183246"/>
              <a:gd name="connsiteY2" fmla="*/ 1349011 h 2161962"/>
              <a:gd name="connsiteX3" fmla="*/ 1806 w 2183246"/>
              <a:gd name="connsiteY3" fmla="*/ 886886 h 2161962"/>
              <a:gd name="connsiteX4" fmla="*/ 1605 w 2183246"/>
              <a:gd name="connsiteY4" fmla="*/ 734365 h 2161962"/>
              <a:gd name="connsiteX5" fmla="*/ 1204 w 2183246"/>
              <a:gd name="connsiteY5" fmla="*/ 369628 h 2161962"/>
              <a:gd name="connsiteX6" fmla="*/ 937 w 2183246"/>
              <a:gd name="connsiteY6" fmla="*/ 184912 h 2161962"/>
              <a:gd name="connsiteX7" fmla="*/ 27021 w 2183246"/>
              <a:gd name="connsiteY7" fmla="*/ 41043 h 2161962"/>
              <a:gd name="connsiteX8" fmla="*/ 278772 w 2183246"/>
              <a:gd name="connsiteY8" fmla="*/ 16897 h 2161962"/>
              <a:gd name="connsiteX9" fmla="*/ 577275 w 2183246"/>
              <a:gd name="connsiteY9" fmla="*/ 73103 h 2161962"/>
              <a:gd name="connsiteX10" fmla="*/ 1266646 w 2183246"/>
              <a:gd name="connsiteY10" fmla="*/ 349708 h 2161962"/>
              <a:gd name="connsiteX11" fmla="*/ 1855358 w 2183246"/>
              <a:gd name="connsiteY11" fmla="*/ 807339 h 2161962"/>
              <a:gd name="connsiteX12" fmla="*/ 2042499 w 2183246"/>
              <a:gd name="connsiteY12" fmla="*/ 1021499 h 2161962"/>
              <a:gd name="connsiteX13" fmla="*/ 2111724 w 2183246"/>
              <a:gd name="connsiteY13" fmla="*/ 1113790 h 2161962"/>
              <a:gd name="connsiteX14" fmla="*/ 2178674 w 2183246"/>
              <a:gd name="connsiteY14" fmla="*/ 1228014 h 2161962"/>
              <a:gd name="connsiteX15" fmla="*/ 2165431 w 2183246"/>
              <a:gd name="connsiteY15" fmla="*/ 1332914 h 2161962"/>
              <a:gd name="connsiteX16" fmla="*/ 2070122 w 2183246"/>
              <a:gd name="connsiteY16" fmla="*/ 1407364 h 2161962"/>
              <a:gd name="connsiteX17" fmla="*/ 1951604 w 2183246"/>
              <a:gd name="connsiteY17" fmla="*/ 1474033 h 2161962"/>
              <a:gd name="connsiteX18" fmla="*/ 1752424 w 2183246"/>
              <a:gd name="connsiteY18" fmla="*/ 1590336 h 2161962"/>
              <a:gd name="connsiteX19" fmla="*/ 1354063 w 2183246"/>
              <a:gd name="connsiteY19" fmla="*/ 1822941 h 2161962"/>
              <a:gd name="connsiteX20" fmla="*/ 963729 w 2183246"/>
              <a:gd name="connsiteY20" fmla="*/ 2050919 h 2161962"/>
              <a:gd name="connsiteX21" fmla="*/ 631852 w 2183246"/>
              <a:gd name="connsiteY21" fmla="*/ 2134825 h 2161962"/>
              <a:gd name="connsiteX22" fmla="*/ 568178 w 2183246"/>
              <a:gd name="connsiteY22" fmla="*/ 2073321 h 2161962"/>
              <a:gd name="connsiteX23" fmla="*/ 165738 w 2183246"/>
              <a:gd name="connsiteY23" fmla="*/ 1837228 h 2161962"/>
              <a:gd name="connsiteX24" fmla="*/ 29763 w 2183246"/>
              <a:gd name="connsiteY24" fmla="*/ 1760564 h 2161962"/>
              <a:gd name="connsiteX25" fmla="*/ 1338 w 2183246"/>
              <a:gd name="connsiteY25" fmla="*/ 1657877 h 216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183246" h="2161962">
                <a:moveTo>
                  <a:pt x="1338" y="1657877"/>
                </a:moveTo>
                <a:cubicBezTo>
                  <a:pt x="803" y="1632323"/>
                  <a:pt x="2676" y="1606232"/>
                  <a:pt x="2609" y="1580074"/>
                </a:cubicBezTo>
                <a:cubicBezTo>
                  <a:pt x="2542" y="1503076"/>
                  <a:pt x="2408" y="1426010"/>
                  <a:pt x="2341" y="1349011"/>
                </a:cubicBezTo>
                <a:cubicBezTo>
                  <a:pt x="2140" y="1194947"/>
                  <a:pt x="1940" y="1040950"/>
                  <a:pt x="1806" y="886886"/>
                </a:cubicBezTo>
                <a:cubicBezTo>
                  <a:pt x="1739" y="836046"/>
                  <a:pt x="1672" y="785205"/>
                  <a:pt x="1605" y="734365"/>
                </a:cubicBezTo>
                <a:cubicBezTo>
                  <a:pt x="1472" y="612831"/>
                  <a:pt x="1338" y="491229"/>
                  <a:pt x="1204" y="369628"/>
                </a:cubicBezTo>
                <a:cubicBezTo>
                  <a:pt x="1137" y="308056"/>
                  <a:pt x="1070" y="246484"/>
                  <a:pt x="937" y="184912"/>
                </a:cubicBezTo>
                <a:cubicBezTo>
                  <a:pt x="937" y="135346"/>
                  <a:pt x="-7625" y="81957"/>
                  <a:pt x="27021" y="41043"/>
                </a:cubicBezTo>
                <a:cubicBezTo>
                  <a:pt x="83739" y="-26096"/>
                  <a:pt x="202993" y="7037"/>
                  <a:pt x="278772" y="16897"/>
                </a:cubicBezTo>
                <a:cubicBezTo>
                  <a:pt x="379232" y="29976"/>
                  <a:pt x="478888" y="48756"/>
                  <a:pt x="577275" y="73103"/>
                </a:cubicBezTo>
                <a:cubicBezTo>
                  <a:pt x="818391" y="132797"/>
                  <a:pt x="1051080" y="226027"/>
                  <a:pt x="1266646" y="349708"/>
                </a:cubicBezTo>
                <a:cubicBezTo>
                  <a:pt x="1482882" y="473791"/>
                  <a:pt x="1681460" y="628391"/>
                  <a:pt x="1855358" y="807339"/>
                </a:cubicBezTo>
                <a:cubicBezTo>
                  <a:pt x="1921439" y="875350"/>
                  <a:pt x="1983908" y="946849"/>
                  <a:pt x="2042499" y="1021499"/>
                </a:cubicBezTo>
                <a:cubicBezTo>
                  <a:pt x="2066242" y="1051749"/>
                  <a:pt x="2089317" y="1082535"/>
                  <a:pt x="2111724" y="1113790"/>
                </a:cubicBezTo>
                <a:cubicBezTo>
                  <a:pt x="2137273" y="1149473"/>
                  <a:pt x="2168040" y="1184484"/>
                  <a:pt x="2178674" y="1228014"/>
                </a:cubicBezTo>
                <a:cubicBezTo>
                  <a:pt x="2187235" y="1263092"/>
                  <a:pt x="2184293" y="1301525"/>
                  <a:pt x="2165431" y="1332914"/>
                </a:cubicBezTo>
                <a:cubicBezTo>
                  <a:pt x="2143895" y="1368664"/>
                  <a:pt x="2106841" y="1390261"/>
                  <a:pt x="2070122" y="1407364"/>
                </a:cubicBezTo>
                <a:cubicBezTo>
                  <a:pt x="2029122" y="1426479"/>
                  <a:pt x="1990797" y="1451095"/>
                  <a:pt x="1951604" y="1474033"/>
                </a:cubicBezTo>
                <a:cubicBezTo>
                  <a:pt x="1885188" y="1512801"/>
                  <a:pt x="1818839" y="1551568"/>
                  <a:pt x="1752424" y="1590336"/>
                </a:cubicBezTo>
                <a:cubicBezTo>
                  <a:pt x="1619659" y="1667871"/>
                  <a:pt x="1486895" y="1745406"/>
                  <a:pt x="1354063" y="1822941"/>
                </a:cubicBezTo>
                <a:cubicBezTo>
                  <a:pt x="1223974" y="1898934"/>
                  <a:pt x="1093818" y="1974926"/>
                  <a:pt x="963729" y="2050919"/>
                </a:cubicBezTo>
                <a:cubicBezTo>
                  <a:pt x="868152" y="2106723"/>
                  <a:pt x="744819" y="2211623"/>
                  <a:pt x="631852" y="2134825"/>
                </a:cubicBezTo>
                <a:cubicBezTo>
                  <a:pt x="607372" y="2118192"/>
                  <a:pt x="588244" y="2095052"/>
                  <a:pt x="568178" y="2073321"/>
                </a:cubicBezTo>
                <a:cubicBezTo>
                  <a:pt x="460964" y="1957152"/>
                  <a:pt x="318835" y="1875123"/>
                  <a:pt x="165738" y="1837228"/>
                </a:cubicBezTo>
                <a:cubicBezTo>
                  <a:pt x="111362" y="1823746"/>
                  <a:pt x="63406" y="1809661"/>
                  <a:pt x="29763" y="1760564"/>
                </a:cubicBezTo>
                <a:cubicBezTo>
                  <a:pt x="7558" y="1728303"/>
                  <a:pt x="2074" y="1693627"/>
                  <a:pt x="1338" y="1657877"/>
                </a:cubicBezTo>
                <a:close/>
              </a:path>
            </a:pathLst>
          </a:custGeom>
          <a:solidFill>
            <a:schemeClr val="accent6">
              <a:lumMod val="90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45B6D55-A9BF-1386-7DE5-0DF0DA39DAAA}"/>
              </a:ext>
            </a:extLst>
          </p:cNvPr>
          <p:cNvSpPr/>
          <p:nvPr/>
        </p:nvSpPr>
        <p:spPr>
          <a:xfrm flipV="1">
            <a:off x="4376201" y="3765831"/>
            <a:ext cx="2027320" cy="1224231"/>
          </a:xfrm>
          <a:custGeom>
            <a:avLst/>
            <a:gdLst>
              <a:gd name="connsiteX0" fmla="*/ 3527 w 2186984"/>
              <a:gd name="connsiteY0" fmla="*/ 420057 h 1515676"/>
              <a:gd name="connsiteX1" fmla="*/ 2390 w 2186984"/>
              <a:gd name="connsiteY1" fmla="*/ 127892 h 1515676"/>
              <a:gd name="connsiteX2" fmla="*/ 29277 w 2186984"/>
              <a:gd name="connsiteY2" fmla="*/ 42979 h 1515676"/>
              <a:gd name="connsiteX3" fmla="*/ 129870 w 2186984"/>
              <a:gd name="connsiteY3" fmla="*/ 120 h 1515676"/>
              <a:gd name="connsiteX4" fmla="*/ 1235795 w 2186984"/>
              <a:gd name="connsiteY4" fmla="*/ 332998 h 1515676"/>
              <a:gd name="connsiteX5" fmla="*/ 2136854 w 2186984"/>
              <a:gd name="connsiteY5" fmla="*/ 1146781 h 1515676"/>
              <a:gd name="connsiteX6" fmla="*/ 2181800 w 2186984"/>
              <a:gd name="connsiteY6" fmla="*/ 1301985 h 1515676"/>
              <a:gd name="connsiteX7" fmla="*/ 2136854 w 2186984"/>
              <a:gd name="connsiteY7" fmla="*/ 1370734 h 1515676"/>
              <a:gd name="connsiteX8" fmla="*/ 1885772 w 2186984"/>
              <a:gd name="connsiteY8" fmla="*/ 1515676 h 1515676"/>
              <a:gd name="connsiteX9" fmla="*/ 1780028 w 2186984"/>
              <a:gd name="connsiteY9" fmla="*/ 1384081 h 1515676"/>
              <a:gd name="connsiteX10" fmla="*/ 1604258 w 2186984"/>
              <a:gd name="connsiteY10" fmla="*/ 1042149 h 1515676"/>
              <a:gd name="connsiteX11" fmla="*/ 1506875 w 2186984"/>
              <a:gd name="connsiteY11" fmla="*/ 682040 h 1515676"/>
              <a:gd name="connsiteX12" fmla="*/ 1474369 w 2186984"/>
              <a:gd name="connsiteY12" fmla="*/ 639986 h 1515676"/>
              <a:gd name="connsiteX13" fmla="*/ 1255525 w 2186984"/>
              <a:gd name="connsiteY13" fmla="*/ 475392 h 1515676"/>
              <a:gd name="connsiteX14" fmla="*/ 1015546 w 2186984"/>
              <a:gd name="connsiteY14" fmla="*/ 351376 h 1515676"/>
              <a:gd name="connsiteX15" fmla="*/ 819041 w 2186984"/>
              <a:gd name="connsiteY15" fmla="*/ 336687 h 1515676"/>
              <a:gd name="connsiteX16" fmla="*/ 642067 w 2186984"/>
              <a:gd name="connsiteY16" fmla="*/ 396716 h 1515676"/>
              <a:gd name="connsiteX17" fmla="*/ 384965 w 2186984"/>
              <a:gd name="connsiteY17" fmla="*/ 447020 h 1515676"/>
              <a:gd name="connsiteX18" fmla="*/ 3527 w 2186984"/>
              <a:gd name="connsiteY18" fmla="*/ 420057 h 151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186984" h="1515676">
                <a:moveTo>
                  <a:pt x="3527" y="420057"/>
                </a:moveTo>
                <a:cubicBezTo>
                  <a:pt x="1253" y="363717"/>
                  <a:pt x="-2493" y="245737"/>
                  <a:pt x="2390" y="127892"/>
                </a:cubicBezTo>
                <a:cubicBezTo>
                  <a:pt x="3259" y="106295"/>
                  <a:pt x="5533" y="71619"/>
                  <a:pt x="29277" y="42979"/>
                </a:cubicBezTo>
                <a:cubicBezTo>
                  <a:pt x="66933" y="-2496"/>
                  <a:pt x="123583" y="-215"/>
                  <a:pt x="129870" y="120"/>
                </a:cubicBezTo>
                <a:cubicBezTo>
                  <a:pt x="365034" y="18230"/>
                  <a:pt x="784128" y="81478"/>
                  <a:pt x="1235795" y="332998"/>
                </a:cubicBezTo>
                <a:cubicBezTo>
                  <a:pt x="1715753" y="600279"/>
                  <a:pt x="1999407" y="950327"/>
                  <a:pt x="2136854" y="1146781"/>
                </a:cubicBezTo>
                <a:cubicBezTo>
                  <a:pt x="2140599" y="1150671"/>
                  <a:pt x="2205476" y="1220091"/>
                  <a:pt x="2181800" y="1301985"/>
                </a:cubicBezTo>
                <a:cubicBezTo>
                  <a:pt x="2171700" y="1336997"/>
                  <a:pt x="2149695" y="1359600"/>
                  <a:pt x="2136854" y="1370734"/>
                </a:cubicBezTo>
                <a:cubicBezTo>
                  <a:pt x="2053182" y="1419026"/>
                  <a:pt x="1969443" y="1467384"/>
                  <a:pt x="1885772" y="1515676"/>
                </a:cubicBezTo>
                <a:cubicBezTo>
                  <a:pt x="1854738" y="1481268"/>
                  <a:pt x="1818085" y="1437403"/>
                  <a:pt x="1780028" y="1384081"/>
                </a:cubicBezTo>
                <a:cubicBezTo>
                  <a:pt x="1705386" y="1279516"/>
                  <a:pt x="1640910" y="1166031"/>
                  <a:pt x="1604258" y="1042149"/>
                </a:cubicBezTo>
                <a:cubicBezTo>
                  <a:pt x="1569277" y="924035"/>
                  <a:pt x="1574093" y="789221"/>
                  <a:pt x="1506875" y="682040"/>
                </a:cubicBezTo>
                <a:cubicBezTo>
                  <a:pt x="1497444" y="667016"/>
                  <a:pt x="1486609" y="652864"/>
                  <a:pt x="1474369" y="639986"/>
                </a:cubicBezTo>
                <a:cubicBezTo>
                  <a:pt x="1412368" y="574457"/>
                  <a:pt x="1330235" y="524958"/>
                  <a:pt x="1255525" y="475392"/>
                </a:cubicBezTo>
                <a:cubicBezTo>
                  <a:pt x="1180415" y="425557"/>
                  <a:pt x="1101693" y="379210"/>
                  <a:pt x="1015546" y="351376"/>
                </a:cubicBezTo>
                <a:cubicBezTo>
                  <a:pt x="952006" y="330852"/>
                  <a:pt x="884922" y="325687"/>
                  <a:pt x="819041" y="336687"/>
                </a:cubicBezTo>
                <a:cubicBezTo>
                  <a:pt x="755836" y="347217"/>
                  <a:pt x="701727" y="375857"/>
                  <a:pt x="642067" y="396716"/>
                </a:cubicBezTo>
                <a:cubicBezTo>
                  <a:pt x="559131" y="425691"/>
                  <a:pt x="472516" y="441386"/>
                  <a:pt x="384965" y="447020"/>
                </a:cubicBezTo>
                <a:cubicBezTo>
                  <a:pt x="257418" y="455002"/>
                  <a:pt x="129001" y="442862"/>
                  <a:pt x="3527" y="42005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15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1168551-A7D8-F948-FAAE-FBC7480C07A2}"/>
              </a:ext>
            </a:extLst>
          </p:cNvPr>
          <p:cNvSpPr/>
          <p:nvPr/>
        </p:nvSpPr>
        <p:spPr>
          <a:xfrm flipH="1">
            <a:off x="1618444" y="1533797"/>
            <a:ext cx="1731778" cy="2018070"/>
          </a:xfrm>
          <a:custGeom>
            <a:avLst/>
            <a:gdLst>
              <a:gd name="connsiteX0" fmla="*/ 78665 w 1868167"/>
              <a:gd name="connsiteY0" fmla="*/ 790970 h 2498499"/>
              <a:gd name="connsiteX1" fmla="*/ 89968 w 1868167"/>
              <a:gd name="connsiteY1" fmla="*/ 783659 h 2498499"/>
              <a:gd name="connsiteX2" fmla="*/ 282995 w 1868167"/>
              <a:gd name="connsiteY2" fmla="*/ 671247 h 2498499"/>
              <a:gd name="connsiteX3" fmla="*/ 681823 w 1868167"/>
              <a:gd name="connsiteY3" fmla="*/ 439849 h 2498499"/>
              <a:gd name="connsiteX4" fmla="*/ 860938 w 1868167"/>
              <a:gd name="connsiteY4" fmla="*/ 335888 h 2498499"/>
              <a:gd name="connsiteX5" fmla="*/ 1044066 w 1868167"/>
              <a:gd name="connsiteY5" fmla="*/ 229646 h 2498499"/>
              <a:gd name="connsiteX6" fmla="*/ 1392999 w 1868167"/>
              <a:gd name="connsiteY6" fmla="*/ 25948 h 2498499"/>
              <a:gd name="connsiteX7" fmla="*/ 1488241 w 1868167"/>
              <a:gd name="connsiteY7" fmla="*/ 729 h 2498499"/>
              <a:gd name="connsiteX8" fmla="*/ 1653712 w 1868167"/>
              <a:gd name="connsiteY8" fmla="*/ 212676 h 2498499"/>
              <a:gd name="connsiteX9" fmla="*/ 1755509 w 1868167"/>
              <a:gd name="connsiteY9" fmla="*/ 498134 h 2498499"/>
              <a:gd name="connsiteX10" fmla="*/ 1865935 w 1868167"/>
              <a:gd name="connsiteY10" fmla="*/ 1163890 h 2498499"/>
              <a:gd name="connsiteX11" fmla="*/ 1786677 w 1868167"/>
              <a:gd name="connsiteY11" fmla="*/ 1937363 h 2498499"/>
              <a:gd name="connsiteX12" fmla="*/ 1698658 w 1868167"/>
              <a:gd name="connsiteY12" fmla="*/ 2223961 h 2498499"/>
              <a:gd name="connsiteX13" fmla="*/ 1653712 w 1868167"/>
              <a:gd name="connsiteY13" fmla="*/ 2338453 h 2498499"/>
              <a:gd name="connsiteX14" fmla="*/ 1598867 w 1868167"/>
              <a:gd name="connsiteY14" fmla="*/ 2450865 h 2498499"/>
              <a:gd name="connsiteX15" fmla="*/ 1532519 w 1868167"/>
              <a:gd name="connsiteY15" fmla="*/ 2493858 h 2498499"/>
              <a:gd name="connsiteX16" fmla="*/ 1365577 w 1868167"/>
              <a:gd name="connsiteY16" fmla="*/ 2442682 h 2498499"/>
              <a:gd name="connsiteX17" fmla="*/ 1166597 w 1868167"/>
              <a:gd name="connsiteY17" fmla="*/ 2326648 h 2498499"/>
              <a:gd name="connsiteX18" fmla="*/ 768638 w 1868167"/>
              <a:gd name="connsiteY18" fmla="*/ 2094579 h 2498499"/>
              <a:gd name="connsiteX19" fmla="*/ 633332 w 1868167"/>
              <a:gd name="connsiteY19" fmla="*/ 2015703 h 2498499"/>
              <a:gd name="connsiteX20" fmla="*/ 259519 w 1868167"/>
              <a:gd name="connsiteY20" fmla="*/ 1797719 h 2498499"/>
              <a:gd name="connsiteX21" fmla="*/ 88162 w 1868167"/>
              <a:gd name="connsiteY21" fmla="*/ 1698385 h 2498499"/>
              <a:gd name="connsiteX22" fmla="*/ 143 w 1868167"/>
              <a:gd name="connsiteY22" fmla="*/ 1568199 h 2498499"/>
              <a:gd name="connsiteX23" fmla="*/ 18937 w 1868167"/>
              <a:gd name="connsiteY23" fmla="*/ 1473359 h 2498499"/>
              <a:gd name="connsiteX24" fmla="*/ 50841 w 1868167"/>
              <a:gd name="connsiteY24" fmla="*/ 1191188 h 2498499"/>
              <a:gd name="connsiteX25" fmla="*/ 32047 w 1868167"/>
              <a:gd name="connsiteY25" fmla="*/ 1058185 h 2498499"/>
              <a:gd name="connsiteX26" fmla="*/ 3822 w 1868167"/>
              <a:gd name="connsiteY26" fmla="*/ 916998 h 2498499"/>
              <a:gd name="connsiteX27" fmla="*/ 78665 w 1868167"/>
              <a:gd name="connsiteY27" fmla="*/ 790970 h 2498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868167" h="2498499">
                <a:moveTo>
                  <a:pt x="78665" y="790970"/>
                </a:moveTo>
                <a:cubicBezTo>
                  <a:pt x="82343" y="788421"/>
                  <a:pt x="86156" y="786007"/>
                  <a:pt x="89968" y="783659"/>
                </a:cubicBezTo>
                <a:cubicBezTo>
                  <a:pt x="153708" y="745227"/>
                  <a:pt x="218586" y="708606"/>
                  <a:pt x="282995" y="671247"/>
                </a:cubicBezTo>
                <a:cubicBezTo>
                  <a:pt x="415960" y="594114"/>
                  <a:pt x="548858" y="516982"/>
                  <a:pt x="681823" y="439849"/>
                </a:cubicBezTo>
                <a:cubicBezTo>
                  <a:pt x="735665" y="399337"/>
                  <a:pt x="802682" y="369759"/>
                  <a:pt x="860938" y="335888"/>
                </a:cubicBezTo>
                <a:cubicBezTo>
                  <a:pt x="922003" y="300474"/>
                  <a:pt x="983001" y="265060"/>
                  <a:pt x="1044066" y="229646"/>
                </a:cubicBezTo>
                <a:cubicBezTo>
                  <a:pt x="1160511" y="162104"/>
                  <a:pt x="1276019" y="92349"/>
                  <a:pt x="1392999" y="25948"/>
                </a:cubicBezTo>
                <a:cubicBezTo>
                  <a:pt x="1422093" y="9449"/>
                  <a:pt x="1455067" y="-3228"/>
                  <a:pt x="1488241" y="729"/>
                </a:cubicBezTo>
                <a:cubicBezTo>
                  <a:pt x="1585959" y="12400"/>
                  <a:pt x="1621340" y="135544"/>
                  <a:pt x="1653712" y="212676"/>
                </a:cubicBezTo>
                <a:cubicBezTo>
                  <a:pt x="1692839" y="305839"/>
                  <a:pt x="1726816" y="401215"/>
                  <a:pt x="1755509" y="498134"/>
                </a:cubicBezTo>
                <a:cubicBezTo>
                  <a:pt x="1819450" y="714374"/>
                  <a:pt x="1856771" y="938461"/>
                  <a:pt x="1865935" y="1163890"/>
                </a:cubicBezTo>
                <a:cubicBezTo>
                  <a:pt x="1876502" y="1423793"/>
                  <a:pt x="1849481" y="1684971"/>
                  <a:pt x="1786677" y="1937363"/>
                </a:cubicBezTo>
                <a:cubicBezTo>
                  <a:pt x="1762532" y="2034416"/>
                  <a:pt x="1733103" y="2130127"/>
                  <a:pt x="1698658" y="2223961"/>
                </a:cubicBezTo>
                <a:cubicBezTo>
                  <a:pt x="1684546" y="2262460"/>
                  <a:pt x="1669564" y="2300624"/>
                  <a:pt x="1653712" y="2338453"/>
                </a:cubicBezTo>
                <a:cubicBezTo>
                  <a:pt x="1638262" y="2375342"/>
                  <a:pt x="1624952" y="2420347"/>
                  <a:pt x="1598867" y="2450865"/>
                </a:cubicBezTo>
                <a:cubicBezTo>
                  <a:pt x="1581478" y="2471188"/>
                  <a:pt x="1558269" y="2486614"/>
                  <a:pt x="1532519" y="2493858"/>
                </a:cubicBezTo>
                <a:cubicBezTo>
                  <a:pt x="1467976" y="2511967"/>
                  <a:pt x="1418147" y="2473334"/>
                  <a:pt x="1365577" y="2442682"/>
                </a:cubicBezTo>
                <a:cubicBezTo>
                  <a:pt x="1299228" y="2403981"/>
                  <a:pt x="1232946" y="2365348"/>
                  <a:pt x="1166597" y="2326648"/>
                </a:cubicBezTo>
                <a:cubicBezTo>
                  <a:pt x="1033967" y="2249314"/>
                  <a:pt x="901336" y="2171913"/>
                  <a:pt x="768638" y="2094579"/>
                </a:cubicBezTo>
                <a:cubicBezTo>
                  <a:pt x="723559" y="2068287"/>
                  <a:pt x="678412" y="2041995"/>
                  <a:pt x="633332" y="2015703"/>
                </a:cubicBezTo>
                <a:cubicBezTo>
                  <a:pt x="508728" y="1943064"/>
                  <a:pt x="384123" y="1870358"/>
                  <a:pt x="259519" y="1797719"/>
                </a:cubicBezTo>
                <a:cubicBezTo>
                  <a:pt x="202667" y="1764585"/>
                  <a:pt x="143676" y="1733665"/>
                  <a:pt x="88162" y="1698385"/>
                </a:cubicBezTo>
                <a:cubicBezTo>
                  <a:pt x="42949" y="1669746"/>
                  <a:pt x="2752" y="1624137"/>
                  <a:pt x="143" y="1568199"/>
                </a:cubicBezTo>
                <a:cubicBezTo>
                  <a:pt x="-1395" y="1535870"/>
                  <a:pt x="9774" y="1504414"/>
                  <a:pt x="18937" y="1473359"/>
                </a:cubicBezTo>
                <a:cubicBezTo>
                  <a:pt x="45892" y="1382142"/>
                  <a:pt x="56593" y="1286162"/>
                  <a:pt x="50841" y="1191188"/>
                </a:cubicBezTo>
                <a:cubicBezTo>
                  <a:pt x="48166" y="1146652"/>
                  <a:pt x="42280" y="1101647"/>
                  <a:pt x="32047" y="1058185"/>
                </a:cubicBezTo>
                <a:cubicBezTo>
                  <a:pt x="21011" y="1011368"/>
                  <a:pt x="1615" y="966028"/>
                  <a:pt x="3822" y="916998"/>
                </a:cubicBezTo>
                <a:cubicBezTo>
                  <a:pt x="6296" y="863207"/>
                  <a:pt x="36260" y="820213"/>
                  <a:pt x="78665" y="790970"/>
                </a:cubicBezTo>
                <a:close/>
              </a:path>
            </a:pathLst>
          </a:custGeom>
          <a:gradFill flip="none" rotWithShape="1">
            <a:gsLst>
              <a:gs pos="0">
                <a:srgbClr val="33506C"/>
              </a:gs>
              <a:gs pos="100000">
                <a:schemeClr val="accent2">
                  <a:lumMod val="50000"/>
                </a:schemeClr>
              </a:gs>
            </a:gsLst>
            <a:lin ang="10800000" scaled="1"/>
            <a:tileRect/>
          </a:gra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49886FC-F491-F997-D4E6-B826680D271A}"/>
              </a:ext>
            </a:extLst>
          </p:cNvPr>
          <p:cNvSpPr/>
          <p:nvPr/>
        </p:nvSpPr>
        <p:spPr>
          <a:xfrm flipH="1">
            <a:off x="1616467" y="1533696"/>
            <a:ext cx="645082" cy="2018051"/>
          </a:xfrm>
          <a:custGeom>
            <a:avLst/>
            <a:gdLst>
              <a:gd name="connsiteX0" fmla="*/ 0 w 695886"/>
              <a:gd name="connsiteY0" fmla="*/ 154553 h 2498476"/>
              <a:gd name="connsiteX1" fmla="*/ 235030 w 695886"/>
              <a:gd name="connsiteY1" fmla="*/ 18464 h 2498476"/>
              <a:gd name="connsiteX2" fmla="*/ 301579 w 695886"/>
              <a:gd name="connsiteY2" fmla="*/ 19 h 2498476"/>
              <a:gd name="connsiteX3" fmla="*/ 430531 w 695886"/>
              <a:gd name="connsiteY3" fmla="*/ 95194 h 2498476"/>
              <a:gd name="connsiteX4" fmla="*/ 695859 w 695886"/>
              <a:gd name="connsiteY4" fmla="*/ 1263921 h 2498476"/>
              <a:gd name="connsiteX5" fmla="*/ 457486 w 695886"/>
              <a:gd name="connsiteY5" fmla="*/ 2398174 h 2498476"/>
              <a:gd name="connsiteX6" fmla="*/ 353882 w 695886"/>
              <a:gd name="connsiteY6" fmla="*/ 2495562 h 2498476"/>
              <a:gd name="connsiteX7" fmla="*/ 255764 w 695886"/>
              <a:gd name="connsiteY7" fmla="*/ 2478996 h 2498476"/>
              <a:gd name="connsiteX8" fmla="*/ 3478 w 695886"/>
              <a:gd name="connsiteY8" fmla="*/ 2332041 h 2498476"/>
              <a:gd name="connsiteX9" fmla="*/ 61734 w 695886"/>
              <a:gd name="connsiteY9" fmla="*/ 2182538 h 2498476"/>
              <a:gd name="connsiteX10" fmla="*/ 147546 w 695886"/>
              <a:gd name="connsiteY10" fmla="*/ 2014187 h 2498476"/>
              <a:gd name="connsiteX11" fmla="*/ 322848 w 695886"/>
              <a:gd name="connsiteY11" fmla="*/ 1809752 h 2498476"/>
              <a:gd name="connsiteX12" fmla="*/ 570118 w 695886"/>
              <a:gd name="connsiteY12" fmla="*/ 1431333 h 2498476"/>
              <a:gd name="connsiteX13" fmla="*/ 510926 w 695886"/>
              <a:gd name="connsiteY13" fmla="*/ 870075 h 2498476"/>
              <a:gd name="connsiteX14" fmla="*/ 382843 w 695886"/>
              <a:gd name="connsiteY14" fmla="*/ 734724 h 2498476"/>
              <a:gd name="connsiteX15" fmla="*/ 0 w 695886"/>
              <a:gd name="connsiteY15" fmla="*/ 154553 h 2498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95886" h="2498476">
                <a:moveTo>
                  <a:pt x="0" y="154553"/>
                </a:moveTo>
                <a:cubicBezTo>
                  <a:pt x="57386" y="119206"/>
                  <a:pt x="142329" y="68298"/>
                  <a:pt x="235030" y="18464"/>
                </a:cubicBezTo>
                <a:cubicBezTo>
                  <a:pt x="250146" y="10348"/>
                  <a:pt x="272418" y="-517"/>
                  <a:pt x="301579" y="19"/>
                </a:cubicBezTo>
                <a:cubicBezTo>
                  <a:pt x="354484" y="958"/>
                  <a:pt x="404045" y="38384"/>
                  <a:pt x="430531" y="95194"/>
                </a:cubicBezTo>
                <a:cubicBezTo>
                  <a:pt x="533532" y="312909"/>
                  <a:pt x="693452" y="724597"/>
                  <a:pt x="695859" y="1263921"/>
                </a:cubicBezTo>
                <a:cubicBezTo>
                  <a:pt x="698134" y="1781314"/>
                  <a:pt x="554333" y="2180459"/>
                  <a:pt x="457486" y="2398174"/>
                </a:cubicBezTo>
                <a:cubicBezTo>
                  <a:pt x="456215" y="2402131"/>
                  <a:pt x="429461" y="2479197"/>
                  <a:pt x="353882" y="2495562"/>
                </a:cubicBezTo>
                <a:cubicBezTo>
                  <a:pt x="305325" y="2506093"/>
                  <a:pt x="266331" y="2485166"/>
                  <a:pt x="255764" y="2478996"/>
                </a:cubicBezTo>
                <a:cubicBezTo>
                  <a:pt x="171691" y="2430033"/>
                  <a:pt x="87551" y="2381071"/>
                  <a:pt x="3478" y="2332041"/>
                </a:cubicBezTo>
                <a:cubicBezTo>
                  <a:pt x="16387" y="2294011"/>
                  <a:pt x="35315" y="2242366"/>
                  <a:pt x="61734" y="2182538"/>
                </a:cubicBezTo>
                <a:cubicBezTo>
                  <a:pt x="87885" y="2123515"/>
                  <a:pt x="110225" y="2072942"/>
                  <a:pt x="147546" y="2014187"/>
                </a:cubicBezTo>
                <a:cubicBezTo>
                  <a:pt x="170152" y="1978572"/>
                  <a:pt x="226001" y="1892050"/>
                  <a:pt x="322848" y="1809752"/>
                </a:cubicBezTo>
                <a:cubicBezTo>
                  <a:pt x="453473" y="1698748"/>
                  <a:pt x="544903" y="1607464"/>
                  <a:pt x="570118" y="1431333"/>
                </a:cubicBezTo>
                <a:cubicBezTo>
                  <a:pt x="594798" y="1258958"/>
                  <a:pt x="606971" y="1024139"/>
                  <a:pt x="510926" y="870075"/>
                </a:cubicBezTo>
                <a:cubicBezTo>
                  <a:pt x="473069" y="809308"/>
                  <a:pt x="424378" y="769065"/>
                  <a:pt x="382843" y="734724"/>
                </a:cubicBezTo>
                <a:cubicBezTo>
                  <a:pt x="194967" y="579520"/>
                  <a:pt x="67753" y="390377"/>
                  <a:pt x="0" y="154553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15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C6BEA8-CF55-EEF8-98BD-55FFB5013C66}"/>
              </a:ext>
            </a:extLst>
          </p:cNvPr>
          <p:cNvSpPr/>
          <p:nvPr/>
        </p:nvSpPr>
        <p:spPr>
          <a:xfrm flipH="1">
            <a:off x="3477791" y="1773632"/>
            <a:ext cx="1534210" cy="1336796"/>
          </a:xfrm>
          <a:prstGeom prst="ellipse">
            <a:avLst/>
          </a:prstGeom>
          <a:gradFill flip="none" rotWithShape="1">
            <a:gsLst>
              <a:gs pos="0">
                <a:srgbClr val="33506C"/>
              </a:gs>
              <a:gs pos="100000">
                <a:schemeClr val="accent2">
                  <a:lumMod val="50000"/>
                </a:schemeClr>
              </a:gs>
            </a:gsLst>
            <a:lin ang="0" scaled="1"/>
            <a:tileRect/>
          </a:gra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E70D30-B7E4-31CD-9ECE-5500F8DC31C4}"/>
              </a:ext>
            </a:extLst>
          </p:cNvPr>
          <p:cNvSpPr>
            <a:spLocks noChangeAspect="1"/>
          </p:cNvSpPr>
          <p:nvPr/>
        </p:nvSpPr>
        <p:spPr>
          <a:xfrm flipH="1">
            <a:off x="3517391" y="1797644"/>
            <a:ext cx="1461152" cy="1273139"/>
          </a:xfrm>
          <a:prstGeom prst="ellipse">
            <a:avLst/>
          </a:prstGeom>
          <a:gradFill flip="none" rotWithShape="1">
            <a:gsLst>
              <a:gs pos="0">
                <a:srgbClr val="33506C"/>
              </a:gs>
              <a:gs pos="100000">
                <a:schemeClr val="accent2">
                  <a:lumMod val="50000"/>
                </a:schemeClr>
              </a:gs>
            </a:gsLst>
            <a:lin ang="10800000" scaled="1"/>
            <a:tileRect/>
          </a:gra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9766E0-2006-1A3A-132D-00E26068D575}"/>
              </a:ext>
            </a:extLst>
          </p:cNvPr>
          <p:cNvSpPr>
            <a:spLocks noChangeAspect="1"/>
          </p:cNvSpPr>
          <p:nvPr/>
        </p:nvSpPr>
        <p:spPr>
          <a:xfrm>
            <a:off x="2170524" y="1229733"/>
            <a:ext cx="238909" cy="208168"/>
          </a:xfrm>
          <a:prstGeom prst="ellipse">
            <a:avLst/>
          </a:prstGeom>
          <a:noFill/>
          <a:ln w="667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D39957-3C4B-AC6E-565C-B0277DC46BE9}"/>
              </a:ext>
            </a:extLst>
          </p:cNvPr>
          <p:cNvSpPr/>
          <p:nvPr/>
        </p:nvSpPr>
        <p:spPr>
          <a:xfrm>
            <a:off x="5226874" y="2404107"/>
            <a:ext cx="1542243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400" dirty="0">
                <a:solidFill>
                  <a:schemeClr val="bg1"/>
                </a:solidFill>
                <a:cs typeface="Calibri" pitchFamily="34" charset="0"/>
              </a:rPr>
              <a:t>Doctor</a:t>
            </a:r>
          </a:p>
          <a:p>
            <a:pPr algn="ctr"/>
            <a:r>
              <a:rPr lang="en-IN" sz="1400" dirty="0">
                <a:solidFill>
                  <a:schemeClr val="bg1"/>
                </a:solidFill>
                <a:cs typeface="Calibri" pitchFamily="34" charset="0"/>
              </a:rPr>
              <a:t>Interface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E83B69-FDE4-0D83-3351-9F5B0477E6CA}"/>
              </a:ext>
            </a:extLst>
          </p:cNvPr>
          <p:cNvSpPr/>
          <p:nvPr/>
        </p:nvSpPr>
        <p:spPr>
          <a:xfrm>
            <a:off x="4605365" y="4031368"/>
            <a:ext cx="1070862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bg1"/>
                </a:solidFill>
                <a:cs typeface="Calibri" pitchFamily="34" charset="0"/>
              </a:rPr>
              <a:t>Lab Tests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66FDC0-0B80-32AE-9EA2-DE9566CFED5D}"/>
              </a:ext>
            </a:extLst>
          </p:cNvPr>
          <p:cNvSpPr/>
          <p:nvPr/>
        </p:nvSpPr>
        <p:spPr>
          <a:xfrm>
            <a:off x="4426791" y="660443"/>
            <a:ext cx="1206338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400" dirty="0">
                <a:solidFill>
                  <a:schemeClr val="bg1"/>
                </a:solidFill>
                <a:cs typeface="Calibri" pitchFamily="34" charset="0"/>
              </a:rPr>
              <a:t>Sensors given to patient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A11273-E37B-D5F8-16F5-3E8FAEE28B0D}"/>
              </a:ext>
            </a:extLst>
          </p:cNvPr>
          <p:cNvSpPr/>
          <p:nvPr/>
        </p:nvSpPr>
        <p:spPr>
          <a:xfrm>
            <a:off x="2751782" y="3863399"/>
            <a:ext cx="1196879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400" dirty="0">
                <a:solidFill>
                  <a:schemeClr val="bg1"/>
                </a:solidFill>
                <a:cs typeface="Calibri" pitchFamily="34" charset="0"/>
              </a:rPr>
              <a:t>Machine Learning Model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195B540-A972-4710-929E-74023873CFF8}"/>
              </a:ext>
            </a:extLst>
          </p:cNvPr>
          <p:cNvSpPr/>
          <p:nvPr/>
        </p:nvSpPr>
        <p:spPr>
          <a:xfrm>
            <a:off x="1831389" y="2335515"/>
            <a:ext cx="1245643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bg1"/>
                </a:solidFill>
                <a:cs typeface="Calibri" pitchFamily="34" charset="0"/>
              </a:rPr>
              <a:t>Relatives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771E4B-072E-1BAC-5B95-9E69CD68A450}"/>
              </a:ext>
            </a:extLst>
          </p:cNvPr>
          <p:cNvSpPr/>
          <p:nvPr/>
        </p:nvSpPr>
        <p:spPr>
          <a:xfrm>
            <a:off x="2885868" y="695506"/>
            <a:ext cx="1009413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400" dirty="0">
                <a:solidFill>
                  <a:schemeClr val="bg1"/>
                </a:solidFill>
                <a:cs typeface="Calibri" pitchFamily="34" charset="0"/>
              </a:rPr>
              <a:t>Patient </a:t>
            </a:r>
          </a:p>
          <a:p>
            <a:pPr algn="ctr"/>
            <a:r>
              <a:rPr lang="en-IN" sz="1400" dirty="0">
                <a:solidFill>
                  <a:schemeClr val="bg1"/>
                </a:solidFill>
                <a:cs typeface="Calibri" pitchFamily="34" charset="0"/>
              </a:rPr>
              <a:t>Interface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693D051-F93E-15CD-6CD5-8A8A6A5D589F}"/>
              </a:ext>
            </a:extLst>
          </p:cNvPr>
          <p:cNvSpPr>
            <a:spLocks noChangeAspect="1"/>
          </p:cNvSpPr>
          <p:nvPr/>
        </p:nvSpPr>
        <p:spPr>
          <a:xfrm>
            <a:off x="1984358" y="1287141"/>
            <a:ext cx="87800" cy="109953"/>
          </a:xfrm>
          <a:custGeom>
            <a:avLst/>
            <a:gdLst>
              <a:gd name="connsiteX0" fmla="*/ 164292 w 1130527"/>
              <a:gd name="connsiteY0" fmla="*/ 1498521 h 1624841"/>
              <a:gd name="connsiteX1" fmla="*/ 547988 w 1130527"/>
              <a:gd name="connsiteY1" fmla="*/ 1624841 h 1624841"/>
              <a:gd name="connsiteX2" fmla="*/ 985767 w 1130527"/>
              <a:gd name="connsiteY2" fmla="*/ 1443304 h 1624841"/>
              <a:gd name="connsiteX3" fmla="*/ 1130527 w 1130527"/>
              <a:gd name="connsiteY3" fmla="*/ 1039806 h 1624841"/>
              <a:gd name="connsiteX4" fmla="*/ 975908 w 1130527"/>
              <a:gd name="connsiteY4" fmla="*/ 638747 h 1624841"/>
              <a:gd name="connsiteX5" fmla="*/ 618159 w 1130527"/>
              <a:gd name="connsiteY5" fmla="*/ 500710 h 1624841"/>
              <a:gd name="connsiteX6" fmla="*/ 444746 w 1130527"/>
              <a:gd name="connsiteY6" fmla="*/ 527742 h 1624841"/>
              <a:gd name="connsiteX7" fmla="*/ 412238 w 1130527"/>
              <a:gd name="connsiteY7" fmla="*/ 542477 h 1624841"/>
              <a:gd name="connsiteX8" fmla="*/ 441584 w 1130527"/>
              <a:gd name="connsiteY8" fmla="*/ 363369 h 1624841"/>
              <a:gd name="connsiteX9" fmla="*/ 466587 w 1130527"/>
              <a:gd name="connsiteY9" fmla="*/ 342138 h 1624841"/>
              <a:gd name="connsiteX10" fmla="*/ 966974 w 1130527"/>
              <a:gd name="connsiteY10" fmla="*/ 342138 h 1624841"/>
              <a:gd name="connsiteX11" fmla="*/ 1070910 w 1130527"/>
              <a:gd name="connsiteY11" fmla="*/ 238173 h 1624841"/>
              <a:gd name="connsiteX12" fmla="*/ 1070910 w 1130527"/>
              <a:gd name="connsiteY12" fmla="*/ 103927 h 1624841"/>
              <a:gd name="connsiteX13" fmla="*/ 966974 w 1130527"/>
              <a:gd name="connsiteY13" fmla="*/ 0 h 1624841"/>
              <a:gd name="connsiteX14" fmla="*/ 251675 w 1130527"/>
              <a:gd name="connsiteY14" fmla="*/ 0 h 1624841"/>
              <a:gd name="connsiteX15" fmla="*/ 140604 w 1130527"/>
              <a:gd name="connsiteY15" fmla="*/ 97812 h 1624841"/>
              <a:gd name="connsiteX16" fmla="*/ 49192 w 1130527"/>
              <a:gd name="connsiteY16" fmla="*/ 817493 h 1624841"/>
              <a:gd name="connsiteX17" fmla="*/ 71347 w 1130527"/>
              <a:gd name="connsiteY17" fmla="*/ 894169 h 1624841"/>
              <a:gd name="connsiteX18" fmla="*/ 143147 w 1130527"/>
              <a:gd name="connsiteY18" fmla="*/ 929316 h 1624841"/>
              <a:gd name="connsiteX19" fmla="*/ 296737 w 1130527"/>
              <a:gd name="connsiteY19" fmla="*/ 936393 h 1624841"/>
              <a:gd name="connsiteX20" fmla="*/ 419258 w 1130527"/>
              <a:gd name="connsiteY20" fmla="*/ 877576 h 1624841"/>
              <a:gd name="connsiteX21" fmla="*/ 472759 w 1130527"/>
              <a:gd name="connsiteY21" fmla="*/ 843648 h 1624841"/>
              <a:gd name="connsiteX22" fmla="*/ 552160 w 1130527"/>
              <a:gd name="connsiteY22" fmla="*/ 832456 h 1624841"/>
              <a:gd name="connsiteX23" fmla="*/ 684281 w 1130527"/>
              <a:gd name="connsiteY23" fmla="*/ 892893 h 1624841"/>
              <a:gd name="connsiteX24" fmla="*/ 730916 w 1130527"/>
              <a:gd name="connsiteY24" fmla="*/ 1063933 h 1624841"/>
              <a:gd name="connsiteX25" fmla="*/ 681852 w 1130527"/>
              <a:gd name="connsiteY25" fmla="*/ 1233469 h 1624841"/>
              <a:gd name="connsiteX26" fmla="*/ 549093 w 1130527"/>
              <a:gd name="connsiteY26" fmla="*/ 1293324 h 1624841"/>
              <a:gd name="connsiteX27" fmla="*/ 435364 w 1130527"/>
              <a:gd name="connsiteY27" fmla="*/ 1254462 h 1624841"/>
              <a:gd name="connsiteX28" fmla="*/ 392064 w 1130527"/>
              <a:gd name="connsiteY28" fmla="*/ 1178366 h 1624841"/>
              <a:gd name="connsiteX29" fmla="*/ 275830 w 1130527"/>
              <a:gd name="connsiteY29" fmla="*/ 1090555 h 1624841"/>
              <a:gd name="connsiteX30" fmla="*/ 97655 w 1130527"/>
              <a:gd name="connsiteY30" fmla="*/ 1090555 h 1624841"/>
              <a:gd name="connsiteX31" fmla="*/ 22056 w 1130527"/>
              <a:gd name="connsiteY31" fmla="*/ 1124884 h 1624841"/>
              <a:gd name="connsiteX32" fmla="*/ 1320 w 1130527"/>
              <a:gd name="connsiteY32" fmla="*/ 1201322 h 1624841"/>
              <a:gd name="connsiteX33" fmla="*/ 164292 w 1130527"/>
              <a:gd name="connsiteY33" fmla="*/ 1498521 h 1624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130527" h="1624841">
                <a:moveTo>
                  <a:pt x="164292" y="1498521"/>
                </a:moveTo>
                <a:cubicBezTo>
                  <a:pt x="264714" y="1582388"/>
                  <a:pt x="393854" y="1624841"/>
                  <a:pt x="547988" y="1624841"/>
                </a:cubicBezTo>
                <a:cubicBezTo>
                  <a:pt x="740079" y="1624841"/>
                  <a:pt x="887402" y="1563777"/>
                  <a:pt x="985767" y="1443304"/>
                </a:cubicBezTo>
                <a:cubicBezTo>
                  <a:pt x="1081807" y="1325452"/>
                  <a:pt x="1130527" y="1189673"/>
                  <a:pt x="1130527" y="1039806"/>
                </a:cubicBezTo>
                <a:cubicBezTo>
                  <a:pt x="1130527" y="866394"/>
                  <a:pt x="1078502" y="731425"/>
                  <a:pt x="975908" y="638747"/>
                </a:cubicBezTo>
                <a:cubicBezTo>
                  <a:pt x="874514" y="547164"/>
                  <a:pt x="754233" y="500710"/>
                  <a:pt x="618159" y="500710"/>
                </a:cubicBezTo>
                <a:cubicBezTo>
                  <a:pt x="551179" y="500710"/>
                  <a:pt x="492914" y="509759"/>
                  <a:pt x="444746" y="527742"/>
                </a:cubicBezTo>
                <a:cubicBezTo>
                  <a:pt x="434888" y="531457"/>
                  <a:pt x="424182" y="536267"/>
                  <a:pt x="412238" y="542477"/>
                </a:cubicBezTo>
                <a:lnTo>
                  <a:pt x="441584" y="363369"/>
                </a:lnTo>
                <a:cubicBezTo>
                  <a:pt x="443375" y="352349"/>
                  <a:pt x="455529" y="342138"/>
                  <a:pt x="466587" y="342138"/>
                </a:cubicBezTo>
                <a:lnTo>
                  <a:pt x="966974" y="342138"/>
                </a:lnTo>
                <a:cubicBezTo>
                  <a:pt x="1024286" y="342138"/>
                  <a:pt x="1070910" y="295504"/>
                  <a:pt x="1070910" y="238173"/>
                </a:cubicBezTo>
                <a:lnTo>
                  <a:pt x="1070910" y="103927"/>
                </a:lnTo>
                <a:cubicBezTo>
                  <a:pt x="1070910" y="46625"/>
                  <a:pt x="1024276" y="0"/>
                  <a:pt x="966974" y="0"/>
                </a:cubicBezTo>
                <a:lnTo>
                  <a:pt x="251675" y="0"/>
                </a:lnTo>
                <a:cubicBezTo>
                  <a:pt x="196373" y="0"/>
                  <a:pt x="147624" y="43005"/>
                  <a:pt x="140604" y="97812"/>
                </a:cubicBezTo>
                <a:lnTo>
                  <a:pt x="49192" y="817493"/>
                </a:lnTo>
                <a:cubicBezTo>
                  <a:pt x="45573" y="845687"/>
                  <a:pt x="53488" y="872881"/>
                  <a:pt x="71347" y="894169"/>
                </a:cubicBezTo>
                <a:cubicBezTo>
                  <a:pt x="89207" y="915514"/>
                  <a:pt x="114705" y="927926"/>
                  <a:pt x="143147" y="929316"/>
                </a:cubicBezTo>
                <a:lnTo>
                  <a:pt x="296737" y="936393"/>
                </a:lnTo>
                <a:cubicBezTo>
                  <a:pt x="344677" y="936393"/>
                  <a:pt x="391483" y="905999"/>
                  <a:pt x="419258" y="877576"/>
                </a:cubicBezTo>
                <a:cubicBezTo>
                  <a:pt x="434221" y="862270"/>
                  <a:pt x="451938" y="851135"/>
                  <a:pt x="472759" y="843648"/>
                </a:cubicBezTo>
                <a:cubicBezTo>
                  <a:pt x="494391" y="836228"/>
                  <a:pt x="521042" y="832456"/>
                  <a:pt x="552160" y="832456"/>
                </a:cubicBezTo>
                <a:cubicBezTo>
                  <a:pt x="613463" y="832456"/>
                  <a:pt x="656678" y="852288"/>
                  <a:pt x="684281" y="892893"/>
                </a:cubicBezTo>
                <a:cubicBezTo>
                  <a:pt x="715190" y="938593"/>
                  <a:pt x="730916" y="996020"/>
                  <a:pt x="730916" y="1063933"/>
                </a:cubicBezTo>
                <a:cubicBezTo>
                  <a:pt x="730916" y="1132427"/>
                  <a:pt x="714390" y="1189501"/>
                  <a:pt x="681852" y="1233469"/>
                </a:cubicBezTo>
                <a:cubicBezTo>
                  <a:pt x="651915" y="1273769"/>
                  <a:pt x="608424" y="1293324"/>
                  <a:pt x="549093" y="1293324"/>
                </a:cubicBezTo>
                <a:cubicBezTo>
                  <a:pt x="497353" y="1293324"/>
                  <a:pt x="460187" y="1280674"/>
                  <a:pt x="435364" y="1254462"/>
                </a:cubicBezTo>
                <a:cubicBezTo>
                  <a:pt x="417267" y="1235316"/>
                  <a:pt x="402703" y="1209742"/>
                  <a:pt x="392064" y="1178366"/>
                </a:cubicBezTo>
                <a:cubicBezTo>
                  <a:pt x="374900" y="1127436"/>
                  <a:pt x="326094" y="1090555"/>
                  <a:pt x="275830" y="1090555"/>
                </a:cubicBezTo>
                <a:lnTo>
                  <a:pt x="97655" y="1090555"/>
                </a:lnTo>
                <a:cubicBezTo>
                  <a:pt x="68080" y="1090555"/>
                  <a:pt x="40524" y="1103033"/>
                  <a:pt x="22056" y="1124884"/>
                </a:cubicBezTo>
                <a:cubicBezTo>
                  <a:pt x="4310" y="1145886"/>
                  <a:pt x="-3291" y="1173718"/>
                  <a:pt x="1320" y="1201322"/>
                </a:cubicBezTo>
                <a:cubicBezTo>
                  <a:pt x="22103" y="1325452"/>
                  <a:pt x="76910" y="1425502"/>
                  <a:pt x="164292" y="149852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EB6FA1-E786-6E16-8C53-C95DA14BFFAC}"/>
              </a:ext>
            </a:extLst>
          </p:cNvPr>
          <p:cNvSpPr/>
          <p:nvPr/>
        </p:nvSpPr>
        <p:spPr>
          <a:xfrm>
            <a:off x="3510794" y="2150227"/>
            <a:ext cx="148394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chemeClr val="bg1"/>
                </a:solidFill>
              </a:rPr>
              <a:t>Services</a:t>
            </a:r>
            <a:endParaRPr lang="en-IN" sz="2400" b="1" dirty="0">
              <a:solidFill>
                <a:schemeClr val="bg1"/>
              </a:solidFill>
            </a:endParaRPr>
          </a:p>
        </p:txBody>
      </p:sp>
      <p:grpSp>
        <p:nvGrpSpPr>
          <p:cNvPr id="27" name="Google Shape;13342;p83">
            <a:extLst>
              <a:ext uri="{FF2B5EF4-FFF2-40B4-BE49-F238E27FC236}">
                <a16:creationId xmlns:a16="http://schemas.microsoft.com/office/drawing/2014/main" id="{81C8F698-6EE8-722F-4B80-92629656A9A5}"/>
              </a:ext>
            </a:extLst>
          </p:cNvPr>
          <p:cNvGrpSpPr/>
          <p:nvPr/>
        </p:nvGrpSpPr>
        <p:grpSpPr>
          <a:xfrm>
            <a:off x="3266096" y="263954"/>
            <a:ext cx="274576" cy="354728"/>
            <a:chOff x="4902936" y="2419290"/>
            <a:chExt cx="274576" cy="354728"/>
          </a:xfrm>
        </p:grpSpPr>
        <p:sp>
          <p:nvSpPr>
            <p:cNvPr id="28" name="Google Shape;13343;p83">
              <a:extLst>
                <a:ext uri="{FF2B5EF4-FFF2-40B4-BE49-F238E27FC236}">
                  <a16:creationId xmlns:a16="http://schemas.microsoft.com/office/drawing/2014/main" id="{C8E9E627-1FE5-BB81-4F02-8CEC19EEC3A9}"/>
                </a:ext>
              </a:extLst>
            </p:cNvPr>
            <p:cNvSpPr/>
            <p:nvPr/>
          </p:nvSpPr>
          <p:spPr>
            <a:xfrm>
              <a:off x="4943418" y="2419290"/>
              <a:ext cx="193376" cy="131658"/>
            </a:xfrm>
            <a:custGeom>
              <a:avLst/>
              <a:gdLst/>
              <a:ahLst/>
              <a:cxnLst/>
              <a:rect l="l" t="t" r="r" b="b"/>
              <a:pathLst>
                <a:path w="7385" h="5028" extrusionOk="0">
                  <a:moveTo>
                    <a:pt x="3072" y="0"/>
                  </a:moveTo>
                  <a:cubicBezTo>
                    <a:pt x="1336" y="0"/>
                    <a:pt x="0" y="1546"/>
                    <a:pt x="267" y="3272"/>
                  </a:cubicBezTo>
                  <a:lnTo>
                    <a:pt x="534" y="5028"/>
                  </a:lnTo>
                  <a:lnTo>
                    <a:pt x="6850" y="5028"/>
                  </a:lnTo>
                  <a:lnTo>
                    <a:pt x="7127" y="3272"/>
                  </a:lnTo>
                  <a:cubicBezTo>
                    <a:pt x="7384" y="1546"/>
                    <a:pt x="6058" y="0"/>
                    <a:pt x="4312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344;p83">
              <a:extLst>
                <a:ext uri="{FF2B5EF4-FFF2-40B4-BE49-F238E27FC236}">
                  <a16:creationId xmlns:a16="http://schemas.microsoft.com/office/drawing/2014/main" id="{BB681178-D3C3-F707-C3E3-6BF18D6A15FD}"/>
                </a:ext>
              </a:extLst>
            </p:cNvPr>
            <p:cNvSpPr/>
            <p:nvPr/>
          </p:nvSpPr>
          <p:spPr>
            <a:xfrm>
              <a:off x="4902936" y="2613871"/>
              <a:ext cx="274576" cy="160147"/>
            </a:xfrm>
            <a:custGeom>
              <a:avLst/>
              <a:gdLst/>
              <a:ahLst/>
              <a:cxnLst/>
              <a:rect l="l" t="t" r="r" b="b"/>
              <a:pathLst>
                <a:path w="10486" h="6116" extrusionOk="0">
                  <a:moveTo>
                    <a:pt x="3712" y="1"/>
                  </a:moveTo>
                  <a:lnTo>
                    <a:pt x="3712" y="1031"/>
                  </a:lnTo>
                  <a:cubicBezTo>
                    <a:pt x="3712" y="1327"/>
                    <a:pt x="3521" y="1584"/>
                    <a:pt x="3244" y="1661"/>
                  </a:cubicBezTo>
                  <a:lnTo>
                    <a:pt x="945" y="2338"/>
                  </a:lnTo>
                  <a:cubicBezTo>
                    <a:pt x="382" y="2500"/>
                    <a:pt x="1" y="3015"/>
                    <a:pt x="1" y="3597"/>
                  </a:cubicBezTo>
                  <a:lnTo>
                    <a:pt x="1" y="5458"/>
                  </a:lnTo>
                  <a:cubicBezTo>
                    <a:pt x="1" y="5820"/>
                    <a:pt x="297" y="6116"/>
                    <a:pt x="659" y="6116"/>
                  </a:cubicBezTo>
                  <a:lnTo>
                    <a:pt x="9827" y="6116"/>
                  </a:lnTo>
                  <a:cubicBezTo>
                    <a:pt x="10189" y="6116"/>
                    <a:pt x="10485" y="5820"/>
                    <a:pt x="10485" y="5458"/>
                  </a:cubicBezTo>
                  <a:lnTo>
                    <a:pt x="10485" y="3597"/>
                  </a:lnTo>
                  <a:cubicBezTo>
                    <a:pt x="10485" y="3015"/>
                    <a:pt x="10104" y="2500"/>
                    <a:pt x="9541" y="2338"/>
                  </a:cubicBezTo>
                  <a:lnTo>
                    <a:pt x="7242" y="1661"/>
                  </a:lnTo>
                  <a:cubicBezTo>
                    <a:pt x="6965" y="1584"/>
                    <a:pt x="6774" y="1327"/>
                    <a:pt x="6774" y="1031"/>
                  </a:cubicBezTo>
                  <a:lnTo>
                    <a:pt x="6774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345;p83">
              <a:extLst>
                <a:ext uri="{FF2B5EF4-FFF2-40B4-BE49-F238E27FC236}">
                  <a16:creationId xmlns:a16="http://schemas.microsoft.com/office/drawing/2014/main" id="{C1581EE8-7F12-977E-0745-B8FD71DF2D7E}"/>
                </a:ext>
              </a:extLst>
            </p:cNvPr>
            <p:cNvSpPr/>
            <p:nvPr/>
          </p:nvSpPr>
          <p:spPr>
            <a:xfrm>
              <a:off x="4902936" y="2657338"/>
              <a:ext cx="274576" cy="116680"/>
            </a:xfrm>
            <a:custGeom>
              <a:avLst/>
              <a:gdLst/>
              <a:ahLst/>
              <a:cxnLst/>
              <a:rect l="l" t="t" r="r" b="b"/>
              <a:pathLst>
                <a:path w="10486" h="4456" extrusionOk="0">
                  <a:moveTo>
                    <a:pt x="7242" y="1"/>
                  </a:moveTo>
                  <a:lnTo>
                    <a:pt x="7242" y="1"/>
                  </a:lnTo>
                  <a:cubicBezTo>
                    <a:pt x="7299" y="29"/>
                    <a:pt x="7366" y="58"/>
                    <a:pt x="7423" y="87"/>
                  </a:cubicBezTo>
                  <a:lnTo>
                    <a:pt x="5238" y="735"/>
                  </a:lnTo>
                  <a:lnTo>
                    <a:pt x="3054" y="87"/>
                  </a:lnTo>
                  <a:cubicBezTo>
                    <a:pt x="3120" y="58"/>
                    <a:pt x="3178" y="29"/>
                    <a:pt x="3244" y="1"/>
                  </a:cubicBezTo>
                  <a:lnTo>
                    <a:pt x="3244" y="1"/>
                  </a:lnTo>
                  <a:lnTo>
                    <a:pt x="936" y="678"/>
                  </a:lnTo>
                  <a:cubicBezTo>
                    <a:pt x="382" y="840"/>
                    <a:pt x="1" y="1355"/>
                    <a:pt x="1" y="1937"/>
                  </a:cubicBezTo>
                  <a:lnTo>
                    <a:pt x="1" y="3798"/>
                  </a:lnTo>
                  <a:cubicBezTo>
                    <a:pt x="1" y="4160"/>
                    <a:pt x="297" y="4456"/>
                    <a:pt x="659" y="4456"/>
                  </a:cubicBezTo>
                  <a:lnTo>
                    <a:pt x="9827" y="4456"/>
                  </a:lnTo>
                  <a:cubicBezTo>
                    <a:pt x="10189" y="4456"/>
                    <a:pt x="10485" y="4160"/>
                    <a:pt x="10485" y="3798"/>
                  </a:cubicBezTo>
                  <a:lnTo>
                    <a:pt x="10485" y="1937"/>
                  </a:lnTo>
                  <a:cubicBezTo>
                    <a:pt x="10485" y="1355"/>
                    <a:pt x="10094" y="840"/>
                    <a:pt x="9541" y="678"/>
                  </a:cubicBezTo>
                  <a:lnTo>
                    <a:pt x="7242" y="1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346;p83">
              <a:extLst>
                <a:ext uri="{FF2B5EF4-FFF2-40B4-BE49-F238E27FC236}">
                  <a16:creationId xmlns:a16="http://schemas.microsoft.com/office/drawing/2014/main" id="{B31FE9EB-CD85-2C4F-D0D0-BDEFA0958DEA}"/>
                </a:ext>
              </a:extLst>
            </p:cNvPr>
            <p:cNvSpPr/>
            <p:nvPr/>
          </p:nvSpPr>
          <p:spPr>
            <a:xfrm>
              <a:off x="4971384" y="2662104"/>
              <a:ext cx="137681" cy="111915"/>
            </a:xfrm>
            <a:custGeom>
              <a:avLst/>
              <a:gdLst/>
              <a:ahLst/>
              <a:cxnLst/>
              <a:rect l="l" t="t" r="r" b="b"/>
              <a:pathLst>
                <a:path w="5258" h="4274" extrusionOk="0">
                  <a:moveTo>
                    <a:pt x="773" y="0"/>
                  </a:moveTo>
                  <a:lnTo>
                    <a:pt x="516" y="267"/>
                  </a:lnTo>
                  <a:cubicBezTo>
                    <a:pt x="192" y="592"/>
                    <a:pt x="1" y="1030"/>
                    <a:pt x="10" y="1498"/>
                  </a:cubicBezTo>
                  <a:lnTo>
                    <a:pt x="10" y="4274"/>
                  </a:lnTo>
                  <a:lnTo>
                    <a:pt x="5257" y="4274"/>
                  </a:lnTo>
                  <a:lnTo>
                    <a:pt x="5257" y="1498"/>
                  </a:lnTo>
                  <a:cubicBezTo>
                    <a:pt x="5248" y="1030"/>
                    <a:pt x="5066" y="592"/>
                    <a:pt x="4733" y="267"/>
                  </a:cubicBezTo>
                  <a:lnTo>
                    <a:pt x="4475" y="0"/>
                  </a:lnTo>
                  <a:lnTo>
                    <a:pt x="2624" y="334"/>
                  </a:lnTo>
                  <a:lnTo>
                    <a:pt x="773" y="0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347;p83">
              <a:extLst>
                <a:ext uri="{FF2B5EF4-FFF2-40B4-BE49-F238E27FC236}">
                  <a16:creationId xmlns:a16="http://schemas.microsoft.com/office/drawing/2014/main" id="{BC2BB896-0539-FBB6-3723-A16DF5066927}"/>
                </a:ext>
              </a:extLst>
            </p:cNvPr>
            <p:cNvSpPr/>
            <p:nvPr/>
          </p:nvSpPr>
          <p:spPr>
            <a:xfrm>
              <a:off x="4977878" y="2662104"/>
              <a:ext cx="124431" cy="46217"/>
            </a:xfrm>
            <a:custGeom>
              <a:avLst/>
              <a:gdLst/>
              <a:ahLst/>
              <a:cxnLst/>
              <a:rect l="l" t="t" r="r" b="b"/>
              <a:pathLst>
                <a:path w="4752" h="1765" extrusionOk="0">
                  <a:moveTo>
                    <a:pt x="525" y="0"/>
                  </a:moveTo>
                  <a:lnTo>
                    <a:pt x="268" y="267"/>
                  </a:lnTo>
                  <a:cubicBezTo>
                    <a:pt x="163" y="372"/>
                    <a:pt x="68" y="487"/>
                    <a:pt x="1" y="620"/>
                  </a:cubicBezTo>
                  <a:lnTo>
                    <a:pt x="802" y="1546"/>
                  </a:lnTo>
                  <a:cubicBezTo>
                    <a:pt x="932" y="1690"/>
                    <a:pt x="1113" y="1764"/>
                    <a:pt x="1295" y="1764"/>
                  </a:cubicBezTo>
                  <a:cubicBezTo>
                    <a:pt x="1461" y="1764"/>
                    <a:pt x="1628" y="1702"/>
                    <a:pt x="1756" y="1574"/>
                  </a:cubicBezTo>
                  <a:lnTo>
                    <a:pt x="2376" y="954"/>
                  </a:lnTo>
                  <a:lnTo>
                    <a:pt x="2996" y="1574"/>
                  </a:lnTo>
                  <a:cubicBezTo>
                    <a:pt x="3124" y="1702"/>
                    <a:pt x="3289" y="1764"/>
                    <a:pt x="3454" y="1764"/>
                  </a:cubicBezTo>
                  <a:cubicBezTo>
                    <a:pt x="3635" y="1764"/>
                    <a:pt x="3816" y="1690"/>
                    <a:pt x="3950" y="1546"/>
                  </a:cubicBezTo>
                  <a:lnTo>
                    <a:pt x="4752" y="620"/>
                  </a:lnTo>
                  <a:cubicBezTo>
                    <a:pt x="4675" y="487"/>
                    <a:pt x="4589" y="372"/>
                    <a:pt x="4485" y="267"/>
                  </a:cubicBezTo>
                  <a:lnTo>
                    <a:pt x="4227" y="0"/>
                  </a:lnTo>
                  <a:lnTo>
                    <a:pt x="2376" y="334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348;p83">
              <a:extLst>
                <a:ext uri="{FF2B5EF4-FFF2-40B4-BE49-F238E27FC236}">
                  <a16:creationId xmlns:a16="http://schemas.microsoft.com/office/drawing/2014/main" id="{4550628C-8DE1-39B8-9773-03520887CFAF}"/>
                </a:ext>
              </a:extLst>
            </p:cNvPr>
            <p:cNvSpPr/>
            <p:nvPr/>
          </p:nvSpPr>
          <p:spPr>
            <a:xfrm>
              <a:off x="5022837" y="2699574"/>
              <a:ext cx="34512" cy="74444"/>
            </a:xfrm>
            <a:custGeom>
              <a:avLst/>
              <a:gdLst/>
              <a:ahLst/>
              <a:cxnLst/>
              <a:rect l="l" t="t" r="r" b="b"/>
              <a:pathLst>
                <a:path w="1318" h="2843" extrusionOk="0">
                  <a:moveTo>
                    <a:pt x="344" y="0"/>
                  </a:moveTo>
                  <a:lnTo>
                    <a:pt x="1" y="2843"/>
                  </a:lnTo>
                  <a:lnTo>
                    <a:pt x="1317" y="2843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349;p83">
              <a:extLst>
                <a:ext uri="{FF2B5EF4-FFF2-40B4-BE49-F238E27FC236}">
                  <a16:creationId xmlns:a16="http://schemas.microsoft.com/office/drawing/2014/main" id="{EB05DF9F-1DD5-DB65-A723-CEC0DBFAF697}"/>
                </a:ext>
              </a:extLst>
            </p:cNvPr>
            <p:cNvSpPr/>
            <p:nvPr/>
          </p:nvSpPr>
          <p:spPr>
            <a:xfrm>
              <a:off x="5017103" y="2670823"/>
              <a:ext cx="45745" cy="34512"/>
            </a:xfrm>
            <a:custGeom>
              <a:avLst/>
              <a:gdLst/>
              <a:ahLst/>
              <a:cxnLst/>
              <a:rect l="l" t="t" r="r" b="b"/>
              <a:pathLst>
                <a:path w="1747" h="1318" extrusionOk="0">
                  <a:moveTo>
                    <a:pt x="1" y="1"/>
                  </a:moveTo>
                  <a:lnTo>
                    <a:pt x="392" y="1165"/>
                  </a:lnTo>
                  <a:cubicBezTo>
                    <a:pt x="420" y="1251"/>
                    <a:pt x="506" y="1317"/>
                    <a:pt x="602" y="1317"/>
                  </a:cubicBezTo>
                  <a:lnTo>
                    <a:pt x="1155" y="1317"/>
                  </a:lnTo>
                  <a:cubicBezTo>
                    <a:pt x="1250" y="1317"/>
                    <a:pt x="1336" y="1251"/>
                    <a:pt x="1365" y="1165"/>
                  </a:cubicBezTo>
                  <a:lnTo>
                    <a:pt x="1746" y="1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350;p83">
              <a:extLst>
                <a:ext uri="{FF2B5EF4-FFF2-40B4-BE49-F238E27FC236}">
                  <a16:creationId xmlns:a16="http://schemas.microsoft.com/office/drawing/2014/main" id="{646A626F-ED2B-088C-362F-4E841B998B09}"/>
                </a:ext>
              </a:extLst>
            </p:cNvPr>
            <p:cNvSpPr/>
            <p:nvPr/>
          </p:nvSpPr>
          <p:spPr>
            <a:xfrm>
              <a:off x="5000109" y="2613635"/>
              <a:ext cx="79969" cy="22938"/>
            </a:xfrm>
            <a:custGeom>
              <a:avLst/>
              <a:gdLst/>
              <a:ahLst/>
              <a:cxnLst/>
              <a:rect l="l" t="t" r="r" b="b"/>
              <a:pathLst>
                <a:path w="3054" h="876" extrusionOk="0">
                  <a:moveTo>
                    <a:pt x="1" y="0"/>
                  </a:moveTo>
                  <a:lnTo>
                    <a:pt x="1" y="496"/>
                  </a:lnTo>
                  <a:cubicBezTo>
                    <a:pt x="478" y="749"/>
                    <a:pt x="1003" y="876"/>
                    <a:pt x="1527" y="876"/>
                  </a:cubicBezTo>
                  <a:cubicBezTo>
                    <a:pt x="2052" y="876"/>
                    <a:pt x="2577" y="749"/>
                    <a:pt x="3054" y="496"/>
                  </a:cubicBezTo>
                  <a:lnTo>
                    <a:pt x="3054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351;p83">
              <a:extLst>
                <a:ext uri="{FF2B5EF4-FFF2-40B4-BE49-F238E27FC236}">
                  <a16:creationId xmlns:a16="http://schemas.microsoft.com/office/drawing/2014/main" id="{6D8E7628-A361-BC5A-8CBC-875EF39359A4}"/>
                </a:ext>
              </a:extLst>
            </p:cNvPr>
            <p:cNvSpPr/>
            <p:nvPr/>
          </p:nvSpPr>
          <p:spPr>
            <a:xfrm>
              <a:off x="4981125" y="2646602"/>
              <a:ext cx="58995" cy="50301"/>
            </a:xfrm>
            <a:custGeom>
              <a:avLst/>
              <a:gdLst/>
              <a:ahLst/>
              <a:cxnLst/>
              <a:rect l="l" t="t" r="r" b="b"/>
              <a:pathLst>
                <a:path w="2253" h="1921" extrusionOk="0">
                  <a:moveTo>
                    <a:pt x="583" y="1"/>
                  </a:moveTo>
                  <a:lnTo>
                    <a:pt x="1" y="697"/>
                  </a:lnTo>
                  <a:lnTo>
                    <a:pt x="1002" y="1851"/>
                  </a:lnTo>
                  <a:cubicBezTo>
                    <a:pt x="1048" y="1897"/>
                    <a:pt x="1109" y="1921"/>
                    <a:pt x="1171" y="1921"/>
                  </a:cubicBezTo>
                  <a:cubicBezTo>
                    <a:pt x="1226" y="1921"/>
                    <a:pt x="1282" y="1901"/>
                    <a:pt x="1327" y="1861"/>
                  </a:cubicBezTo>
                  <a:lnTo>
                    <a:pt x="2252" y="936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352;p83">
              <a:extLst>
                <a:ext uri="{FF2B5EF4-FFF2-40B4-BE49-F238E27FC236}">
                  <a16:creationId xmlns:a16="http://schemas.microsoft.com/office/drawing/2014/main" id="{AC577E94-CF7F-EC3C-A8D4-0C7A723A8DB4}"/>
                </a:ext>
              </a:extLst>
            </p:cNvPr>
            <p:cNvSpPr/>
            <p:nvPr/>
          </p:nvSpPr>
          <p:spPr>
            <a:xfrm>
              <a:off x="5040093" y="2646602"/>
              <a:ext cx="58969" cy="50301"/>
            </a:xfrm>
            <a:custGeom>
              <a:avLst/>
              <a:gdLst/>
              <a:ahLst/>
              <a:cxnLst/>
              <a:rect l="l" t="t" r="r" b="b"/>
              <a:pathLst>
                <a:path w="2252" h="1921" extrusionOk="0">
                  <a:moveTo>
                    <a:pt x="1679" y="1"/>
                  </a:moveTo>
                  <a:lnTo>
                    <a:pt x="0" y="936"/>
                  </a:lnTo>
                  <a:lnTo>
                    <a:pt x="926" y="1861"/>
                  </a:lnTo>
                  <a:cubicBezTo>
                    <a:pt x="971" y="1901"/>
                    <a:pt x="1026" y="1921"/>
                    <a:pt x="1082" y="1921"/>
                  </a:cubicBezTo>
                  <a:cubicBezTo>
                    <a:pt x="1143" y="1921"/>
                    <a:pt x="1205" y="1897"/>
                    <a:pt x="1250" y="1851"/>
                  </a:cubicBezTo>
                  <a:lnTo>
                    <a:pt x="2252" y="697"/>
                  </a:lnTo>
                  <a:lnTo>
                    <a:pt x="1679" y="1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353;p83">
              <a:extLst>
                <a:ext uri="{FF2B5EF4-FFF2-40B4-BE49-F238E27FC236}">
                  <a16:creationId xmlns:a16="http://schemas.microsoft.com/office/drawing/2014/main" id="{64FEA1B6-C5E7-8B14-54DE-EADC2C1B106C}"/>
                </a:ext>
              </a:extLst>
            </p:cNvPr>
            <p:cNvSpPr/>
            <p:nvPr/>
          </p:nvSpPr>
          <p:spPr>
            <a:xfrm>
              <a:off x="4931923" y="2630865"/>
              <a:ext cx="68212" cy="143153"/>
            </a:xfrm>
            <a:custGeom>
              <a:avLst/>
              <a:gdLst/>
              <a:ahLst/>
              <a:cxnLst/>
              <a:rect l="l" t="t" r="r" b="b"/>
              <a:pathLst>
                <a:path w="2605" h="5467" extrusionOk="0">
                  <a:moveTo>
                    <a:pt x="2605" y="1"/>
                  </a:moveTo>
                  <a:cubicBezTo>
                    <a:pt x="2605" y="1"/>
                    <a:pt x="1002" y="401"/>
                    <a:pt x="477" y="1966"/>
                  </a:cubicBezTo>
                  <a:cubicBezTo>
                    <a:pt x="439" y="2099"/>
                    <a:pt x="458" y="2242"/>
                    <a:pt x="535" y="2357"/>
                  </a:cubicBezTo>
                  <a:lnTo>
                    <a:pt x="859" y="2843"/>
                  </a:lnTo>
                  <a:lnTo>
                    <a:pt x="153" y="3549"/>
                  </a:lnTo>
                  <a:cubicBezTo>
                    <a:pt x="48" y="3654"/>
                    <a:pt x="0" y="3807"/>
                    <a:pt x="29" y="3950"/>
                  </a:cubicBezTo>
                  <a:lnTo>
                    <a:pt x="420" y="5467"/>
                  </a:lnTo>
                  <a:lnTo>
                    <a:pt x="1508" y="5457"/>
                  </a:lnTo>
                  <a:lnTo>
                    <a:pt x="1508" y="2691"/>
                  </a:lnTo>
                  <a:cubicBezTo>
                    <a:pt x="1508" y="2223"/>
                    <a:pt x="1699" y="1785"/>
                    <a:pt x="2023" y="1451"/>
                  </a:cubicBezTo>
                  <a:lnTo>
                    <a:pt x="2280" y="1193"/>
                  </a:lnTo>
                  <a:cubicBezTo>
                    <a:pt x="2490" y="993"/>
                    <a:pt x="2605" y="707"/>
                    <a:pt x="2605" y="420"/>
                  </a:cubicBezTo>
                  <a:lnTo>
                    <a:pt x="2605" y="1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354;p83">
              <a:extLst>
                <a:ext uri="{FF2B5EF4-FFF2-40B4-BE49-F238E27FC236}">
                  <a16:creationId xmlns:a16="http://schemas.microsoft.com/office/drawing/2014/main" id="{811A392B-308A-F6EA-A214-25E7E09FA143}"/>
                </a:ext>
              </a:extLst>
            </p:cNvPr>
            <p:cNvSpPr/>
            <p:nvPr/>
          </p:nvSpPr>
          <p:spPr>
            <a:xfrm>
              <a:off x="5080052" y="2630865"/>
              <a:ext cx="68212" cy="143153"/>
            </a:xfrm>
            <a:custGeom>
              <a:avLst/>
              <a:gdLst/>
              <a:ahLst/>
              <a:cxnLst/>
              <a:rect l="l" t="t" r="r" b="b"/>
              <a:pathLst>
                <a:path w="2605" h="5467" extrusionOk="0">
                  <a:moveTo>
                    <a:pt x="1" y="1"/>
                  </a:moveTo>
                  <a:lnTo>
                    <a:pt x="1" y="420"/>
                  </a:lnTo>
                  <a:cubicBezTo>
                    <a:pt x="1" y="707"/>
                    <a:pt x="115" y="993"/>
                    <a:pt x="325" y="1193"/>
                  </a:cubicBezTo>
                  <a:lnTo>
                    <a:pt x="583" y="1451"/>
                  </a:lnTo>
                  <a:cubicBezTo>
                    <a:pt x="907" y="1785"/>
                    <a:pt x="1098" y="2223"/>
                    <a:pt x="1098" y="2691"/>
                  </a:cubicBezTo>
                  <a:lnTo>
                    <a:pt x="1098" y="5457"/>
                  </a:lnTo>
                  <a:lnTo>
                    <a:pt x="2185" y="5467"/>
                  </a:lnTo>
                  <a:lnTo>
                    <a:pt x="2576" y="3950"/>
                  </a:lnTo>
                  <a:cubicBezTo>
                    <a:pt x="2605" y="3807"/>
                    <a:pt x="2557" y="3654"/>
                    <a:pt x="2452" y="3549"/>
                  </a:cubicBezTo>
                  <a:lnTo>
                    <a:pt x="1746" y="2843"/>
                  </a:lnTo>
                  <a:lnTo>
                    <a:pt x="2071" y="2357"/>
                  </a:lnTo>
                  <a:cubicBezTo>
                    <a:pt x="2147" y="2242"/>
                    <a:pt x="2166" y="2099"/>
                    <a:pt x="2128" y="1966"/>
                  </a:cubicBezTo>
                  <a:cubicBezTo>
                    <a:pt x="1603" y="40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355;p83">
              <a:extLst>
                <a:ext uri="{FF2B5EF4-FFF2-40B4-BE49-F238E27FC236}">
                  <a16:creationId xmlns:a16="http://schemas.microsoft.com/office/drawing/2014/main" id="{11E437F2-F39A-0051-AAC2-9655D37FDAD1}"/>
                </a:ext>
              </a:extLst>
            </p:cNvPr>
            <p:cNvSpPr/>
            <p:nvPr/>
          </p:nvSpPr>
          <p:spPr>
            <a:xfrm>
              <a:off x="4946403" y="2476478"/>
              <a:ext cx="187144" cy="148678"/>
            </a:xfrm>
            <a:custGeom>
              <a:avLst/>
              <a:gdLst/>
              <a:ahLst/>
              <a:cxnLst/>
              <a:rect l="l" t="t" r="r" b="b"/>
              <a:pathLst>
                <a:path w="7147" h="5678" extrusionOk="0">
                  <a:moveTo>
                    <a:pt x="2233" y="1"/>
                  </a:moveTo>
                  <a:cubicBezTo>
                    <a:pt x="1470" y="1"/>
                    <a:pt x="897" y="707"/>
                    <a:pt x="1060" y="1461"/>
                  </a:cubicBezTo>
                  <a:cubicBezTo>
                    <a:pt x="1117" y="1718"/>
                    <a:pt x="926" y="1966"/>
                    <a:pt x="659" y="1966"/>
                  </a:cubicBezTo>
                  <a:lnTo>
                    <a:pt x="649" y="1966"/>
                  </a:lnTo>
                  <a:cubicBezTo>
                    <a:pt x="392" y="1966"/>
                    <a:pt x="172" y="2128"/>
                    <a:pt x="106" y="2367"/>
                  </a:cubicBezTo>
                  <a:cubicBezTo>
                    <a:pt x="1" y="2710"/>
                    <a:pt x="268" y="3054"/>
                    <a:pt x="630" y="3063"/>
                  </a:cubicBezTo>
                  <a:lnTo>
                    <a:pt x="745" y="3063"/>
                  </a:lnTo>
                  <a:cubicBezTo>
                    <a:pt x="859" y="4532"/>
                    <a:pt x="2090" y="5677"/>
                    <a:pt x="3578" y="5677"/>
                  </a:cubicBezTo>
                  <a:cubicBezTo>
                    <a:pt x="5057" y="5677"/>
                    <a:pt x="6288" y="4532"/>
                    <a:pt x="6402" y="3063"/>
                  </a:cubicBezTo>
                  <a:lnTo>
                    <a:pt x="6526" y="3063"/>
                  </a:lnTo>
                  <a:cubicBezTo>
                    <a:pt x="6889" y="3054"/>
                    <a:pt x="7146" y="2710"/>
                    <a:pt x="7051" y="2367"/>
                  </a:cubicBezTo>
                  <a:cubicBezTo>
                    <a:pt x="6974" y="2128"/>
                    <a:pt x="6755" y="1966"/>
                    <a:pt x="6507" y="1966"/>
                  </a:cubicBezTo>
                  <a:lnTo>
                    <a:pt x="6497" y="1966"/>
                  </a:lnTo>
                  <a:cubicBezTo>
                    <a:pt x="6230" y="1966"/>
                    <a:pt x="6040" y="1718"/>
                    <a:pt x="6097" y="1461"/>
                  </a:cubicBezTo>
                  <a:cubicBezTo>
                    <a:pt x="6259" y="707"/>
                    <a:pt x="5687" y="1"/>
                    <a:pt x="4923" y="1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356;p83">
              <a:extLst>
                <a:ext uri="{FF2B5EF4-FFF2-40B4-BE49-F238E27FC236}">
                  <a16:creationId xmlns:a16="http://schemas.microsoft.com/office/drawing/2014/main" id="{5ACA0EE4-0EF4-D074-0210-82DC77F642E4}"/>
                </a:ext>
              </a:extLst>
            </p:cNvPr>
            <p:cNvSpPr/>
            <p:nvPr/>
          </p:nvSpPr>
          <p:spPr>
            <a:xfrm>
              <a:off x="4946665" y="2476478"/>
              <a:ext cx="127678" cy="148652"/>
            </a:xfrm>
            <a:custGeom>
              <a:avLst/>
              <a:gdLst/>
              <a:ahLst/>
              <a:cxnLst/>
              <a:rect l="l" t="t" r="r" b="b"/>
              <a:pathLst>
                <a:path w="4876" h="5677" extrusionOk="0">
                  <a:moveTo>
                    <a:pt x="2223" y="1"/>
                  </a:moveTo>
                  <a:cubicBezTo>
                    <a:pt x="1460" y="1"/>
                    <a:pt x="887" y="707"/>
                    <a:pt x="1059" y="1461"/>
                  </a:cubicBezTo>
                  <a:cubicBezTo>
                    <a:pt x="1107" y="1718"/>
                    <a:pt x="916" y="1966"/>
                    <a:pt x="649" y="1966"/>
                  </a:cubicBezTo>
                  <a:lnTo>
                    <a:pt x="639" y="1966"/>
                  </a:lnTo>
                  <a:cubicBezTo>
                    <a:pt x="632" y="1966"/>
                    <a:pt x="626" y="1966"/>
                    <a:pt x="619" y="1966"/>
                  </a:cubicBezTo>
                  <a:cubicBezTo>
                    <a:pt x="379" y="1966"/>
                    <a:pt x="161" y="2125"/>
                    <a:pt x="96" y="2357"/>
                  </a:cubicBezTo>
                  <a:cubicBezTo>
                    <a:pt x="0" y="2710"/>
                    <a:pt x="258" y="3054"/>
                    <a:pt x="620" y="3054"/>
                  </a:cubicBezTo>
                  <a:lnTo>
                    <a:pt x="744" y="3054"/>
                  </a:lnTo>
                  <a:cubicBezTo>
                    <a:pt x="848" y="4557"/>
                    <a:pt x="2094" y="5676"/>
                    <a:pt x="3546" y="5676"/>
                  </a:cubicBezTo>
                  <a:cubicBezTo>
                    <a:pt x="3698" y="5676"/>
                    <a:pt x="3852" y="5664"/>
                    <a:pt x="4007" y="5639"/>
                  </a:cubicBezTo>
                  <a:cubicBezTo>
                    <a:pt x="2624" y="5429"/>
                    <a:pt x="1603" y="4237"/>
                    <a:pt x="1603" y="2844"/>
                  </a:cubicBezTo>
                  <a:lnTo>
                    <a:pt x="1603" y="1527"/>
                  </a:lnTo>
                  <a:cubicBezTo>
                    <a:pt x="1603" y="926"/>
                    <a:pt x="2090" y="440"/>
                    <a:pt x="2700" y="430"/>
                  </a:cubicBezTo>
                  <a:lnTo>
                    <a:pt x="4446" y="430"/>
                  </a:lnTo>
                  <a:cubicBezTo>
                    <a:pt x="4684" y="430"/>
                    <a:pt x="4875" y="239"/>
                    <a:pt x="4875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357;p83">
              <a:extLst>
                <a:ext uri="{FF2B5EF4-FFF2-40B4-BE49-F238E27FC236}">
                  <a16:creationId xmlns:a16="http://schemas.microsoft.com/office/drawing/2014/main" id="{9056573E-2C3B-D7EF-4179-7B8EDA7192DC}"/>
                </a:ext>
              </a:extLst>
            </p:cNvPr>
            <p:cNvSpPr/>
            <p:nvPr/>
          </p:nvSpPr>
          <p:spPr>
            <a:xfrm>
              <a:off x="5005608" y="2419290"/>
              <a:ext cx="119430" cy="45981"/>
            </a:xfrm>
            <a:custGeom>
              <a:avLst/>
              <a:gdLst/>
              <a:ahLst/>
              <a:cxnLst/>
              <a:rect l="l" t="t" r="r" b="b"/>
              <a:pathLst>
                <a:path w="4561" h="1756" extrusionOk="0">
                  <a:moveTo>
                    <a:pt x="697" y="0"/>
                  </a:moveTo>
                  <a:cubicBezTo>
                    <a:pt x="468" y="0"/>
                    <a:pt x="230" y="29"/>
                    <a:pt x="10" y="86"/>
                  </a:cubicBezTo>
                  <a:lnTo>
                    <a:pt x="10" y="220"/>
                  </a:lnTo>
                  <a:cubicBezTo>
                    <a:pt x="1" y="1059"/>
                    <a:pt x="688" y="1746"/>
                    <a:pt x="1537" y="1756"/>
                  </a:cubicBezTo>
                  <a:lnTo>
                    <a:pt x="4561" y="1756"/>
                  </a:lnTo>
                  <a:cubicBezTo>
                    <a:pt x="4122" y="697"/>
                    <a:pt x="3082" y="0"/>
                    <a:pt x="1937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358;p83">
              <a:extLst>
                <a:ext uri="{FF2B5EF4-FFF2-40B4-BE49-F238E27FC236}">
                  <a16:creationId xmlns:a16="http://schemas.microsoft.com/office/drawing/2014/main" id="{32C0D976-A751-924C-4D29-F08CEBE4513D}"/>
                </a:ext>
              </a:extLst>
            </p:cNvPr>
            <p:cNvSpPr/>
            <p:nvPr/>
          </p:nvSpPr>
          <p:spPr>
            <a:xfrm>
              <a:off x="5000109" y="2527879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17" y="1"/>
                  </a:moveTo>
                  <a:cubicBezTo>
                    <a:pt x="108" y="1"/>
                    <a:pt x="1" y="75"/>
                    <a:pt x="1" y="223"/>
                  </a:cubicBezTo>
                  <a:lnTo>
                    <a:pt x="1" y="442"/>
                  </a:lnTo>
                  <a:cubicBezTo>
                    <a:pt x="1" y="556"/>
                    <a:pt x="96" y="661"/>
                    <a:pt x="220" y="661"/>
                  </a:cubicBezTo>
                  <a:cubicBezTo>
                    <a:pt x="335" y="661"/>
                    <a:pt x="440" y="556"/>
                    <a:pt x="440" y="442"/>
                  </a:cubicBezTo>
                  <a:lnTo>
                    <a:pt x="440" y="223"/>
                  </a:lnTo>
                  <a:cubicBezTo>
                    <a:pt x="435" y="75"/>
                    <a:pt x="325" y="1"/>
                    <a:pt x="217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359;p83">
              <a:extLst>
                <a:ext uri="{FF2B5EF4-FFF2-40B4-BE49-F238E27FC236}">
                  <a16:creationId xmlns:a16="http://schemas.microsoft.com/office/drawing/2014/main" id="{849C3958-FECF-7749-921B-CA1AFC7BFB4E}"/>
                </a:ext>
              </a:extLst>
            </p:cNvPr>
            <p:cNvSpPr/>
            <p:nvPr/>
          </p:nvSpPr>
          <p:spPr>
            <a:xfrm>
              <a:off x="5068818" y="2527879"/>
              <a:ext cx="11260" cy="17334"/>
            </a:xfrm>
            <a:custGeom>
              <a:avLst/>
              <a:gdLst/>
              <a:ahLst/>
              <a:cxnLst/>
              <a:rect l="l" t="t" r="r" b="b"/>
              <a:pathLst>
                <a:path w="430" h="662" extrusionOk="0">
                  <a:moveTo>
                    <a:pt x="215" y="1"/>
                  </a:moveTo>
                  <a:cubicBezTo>
                    <a:pt x="108" y="1"/>
                    <a:pt x="0" y="75"/>
                    <a:pt x="0" y="223"/>
                  </a:cubicBezTo>
                  <a:lnTo>
                    <a:pt x="0" y="442"/>
                  </a:lnTo>
                  <a:cubicBezTo>
                    <a:pt x="0" y="556"/>
                    <a:pt x="96" y="661"/>
                    <a:pt x="210" y="661"/>
                  </a:cubicBezTo>
                  <a:cubicBezTo>
                    <a:pt x="334" y="661"/>
                    <a:pt x="430" y="556"/>
                    <a:pt x="430" y="442"/>
                  </a:cubicBezTo>
                  <a:lnTo>
                    <a:pt x="430" y="223"/>
                  </a:lnTo>
                  <a:cubicBezTo>
                    <a:pt x="430" y="75"/>
                    <a:pt x="322" y="1"/>
                    <a:pt x="21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360;p83">
              <a:extLst>
                <a:ext uri="{FF2B5EF4-FFF2-40B4-BE49-F238E27FC236}">
                  <a16:creationId xmlns:a16="http://schemas.microsoft.com/office/drawing/2014/main" id="{58D8F1A4-E09E-CC74-BD28-2FD69399AD04}"/>
                </a:ext>
              </a:extLst>
            </p:cNvPr>
            <p:cNvSpPr/>
            <p:nvPr/>
          </p:nvSpPr>
          <p:spPr>
            <a:xfrm>
              <a:off x="5014825" y="2567864"/>
              <a:ext cx="50537" cy="17334"/>
            </a:xfrm>
            <a:custGeom>
              <a:avLst/>
              <a:gdLst/>
              <a:ahLst/>
              <a:cxnLst/>
              <a:rect l="l" t="t" r="r" b="b"/>
              <a:pathLst>
                <a:path w="1930" h="662" extrusionOk="0">
                  <a:moveTo>
                    <a:pt x="311" y="0"/>
                  </a:moveTo>
                  <a:cubicBezTo>
                    <a:pt x="145" y="0"/>
                    <a:pt x="1" y="223"/>
                    <a:pt x="154" y="384"/>
                  </a:cubicBezTo>
                  <a:cubicBezTo>
                    <a:pt x="373" y="566"/>
                    <a:pt x="644" y="661"/>
                    <a:pt x="925" y="661"/>
                  </a:cubicBezTo>
                  <a:cubicBezTo>
                    <a:pt x="938" y="661"/>
                    <a:pt x="952" y="661"/>
                    <a:pt x="965" y="661"/>
                  </a:cubicBezTo>
                  <a:cubicBezTo>
                    <a:pt x="979" y="661"/>
                    <a:pt x="992" y="661"/>
                    <a:pt x="1006" y="661"/>
                  </a:cubicBezTo>
                  <a:cubicBezTo>
                    <a:pt x="1287" y="661"/>
                    <a:pt x="1558" y="566"/>
                    <a:pt x="1776" y="384"/>
                  </a:cubicBezTo>
                  <a:cubicBezTo>
                    <a:pt x="1930" y="223"/>
                    <a:pt x="1786" y="0"/>
                    <a:pt x="1620" y="0"/>
                  </a:cubicBezTo>
                  <a:cubicBezTo>
                    <a:pt x="1570" y="0"/>
                    <a:pt x="1517" y="21"/>
                    <a:pt x="1471" y="69"/>
                  </a:cubicBezTo>
                  <a:cubicBezTo>
                    <a:pt x="1318" y="174"/>
                    <a:pt x="1142" y="227"/>
                    <a:pt x="965" y="227"/>
                  </a:cubicBezTo>
                  <a:cubicBezTo>
                    <a:pt x="789" y="227"/>
                    <a:pt x="612" y="174"/>
                    <a:pt x="460" y="69"/>
                  </a:cubicBezTo>
                  <a:cubicBezTo>
                    <a:pt x="413" y="21"/>
                    <a:pt x="361" y="0"/>
                    <a:pt x="311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361;p83">
              <a:extLst>
                <a:ext uri="{FF2B5EF4-FFF2-40B4-BE49-F238E27FC236}">
                  <a16:creationId xmlns:a16="http://schemas.microsoft.com/office/drawing/2014/main" id="{3A7354D0-F297-77A6-B7DB-7C7B2C8668BC}"/>
                </a:ext>
              </a:extLst>
            </p:cNvPr>
            <p:cNvSpPr/>
            <p:nvPr/>
          </p:nvSpPr>
          <p:spPr>
            <a:xfrm>
              <a:off x="4992384" y="2510702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6" y="1"/>
                  </a:moveTo>
                  <a:cubicBezTo>
                    <a:pt x="0" y="1"/>
                    <a:pt x="0" y="440"/>
                    <a:pt x="286" y="440"/>
                  </a:cubicBezTo>
                  <a:lnTo>
                    <a:pt x="725" y="440"/>
                  </a:lnTo>
                  <a:cubicBezTo>
                    <a:pt x="1011" y="440"/>
                    <a:pt x="1011" y="1"/>
                    <a:pt x="725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362;p83">
              <a:extLst>
                <a:ext uri="{FF2B5EF4-FFF2-40B4-BE49-F238E27FC236}">
                  <a16:creationId xmlns:a16="http://schemas.microsoft.com/office/drawing/2014/main" id="{F9E2433C-B763-A1F6-4B5F-1317A04DA489}"/>
                </a:ext>
              </a:extLst>
            </p:cNvPr>
            <p:cNvSpPr/>
            <p:nvPr/>
          </p:nvSpPr>
          <p:spPr>
            <a:xfrm>
              <a:off x="5061068" y="2510702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7" y="1"/>
                  </a:moveTo>
                  <a:cubicBezTo>
                    <a:pt x="1" y="1"/>
                    <a:pt x="1" y="440"/>
                    <a:pt x="287" y="440"/>
                  </a:cubicBezTo>
                  <a:lnTo>
                    <a:pt x="726" y="440"/>
                  </a:lnTo>
                  <a:cubicBezTo>
                    <a:pt x="1012" y="440"/>
                    <a:pt x="1012" y="1"/>
                    <a:pt x="726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9207;p81">
            <a:extLst>
              <a:ext uri="{FF2B5EF4-FFF2-40B4-BE49-F238E27FC236}">
                <a16:creationId xmlns:a16="http://schemas.microsoft.com/office/drawing/2014/main" id="{5AFFE059-81C4-3133-003C-1072D8F44EC1}"/>
              </a:ext>
            </a:extLst>
          </p:cNvPr>
          <p:cNvGrpSpPr/>
          <p:nvPr/>
        </p:nvGrpSpPr>
        <p:grpSpPr>
          <a:xfrm>
            <a:off x="3210613" y="3476537"/>
            <a:ext cx="363278" cy="363338"/>
            <a:chOff x="1282755" y="1952089"/>
            <a:chExt cx="363278" cy="363338"/>
          </a:xfrm>
        </p:grpSpPr>
        <p:sp>
          <p:nvSpPr>
            <p:cNvPr id="49" name="Google Shape;9208;p81">
              <a:extLst>
                <a:ext uri="{FF2B5EF4-FFF2-40B4-BE49-F238E27FC236}">
                  <a16:creationId xmlns:a16="http://schemas.microsoft.com/office/drawing/2014/main" id="{4F3D2D31-9C69-E4B5-7D02-43892E1B8F94}"/>
                </a:ext>
              </a:extLst>
            </p:cNvPr>
            <p:cNvSpPr/>
            <p:nvPr/>
          </p:nvSpPr>
          <p:spPr>
            <a:xfrm>
              <a:off x="1282755" y="1952089"/>
              <a:ext cx="359924" cy="363338"/>
            </a:xfrm>
            <a:custGeom>
              <a:avLst/>
              <a:gdLst/>
              <a:ahLst/>
              <a:cxnLst/>
              <a:rect l="l" t="t" r="r" b="b"/>
              <a:pathLst>
                <a:path w="24039" h="24267" extrusionOk="0">
                  <a:moveTo>
                    <a:pt x="9104" y="6354"/>
                  </a:moveTo>
                  <a:lnTo>
                    <a:pt x="11711" y="7847"/>
                  </a:lnTo>
                  <a:lnTo>
                    <a:pt x="9104" y="9340"/>
                  </a:lnTo>
                  <a:lnTo>
                    <a:pt x="9104" y="6354"/>
                  </a:lnTo>
                  <a:close/>
                  <a:moveTo>
                    <a:pt x="15747" y="6354"/>
                  </a:moveTo>
                  <a:lnTo>
                    <a:pt x="15747" y="9340"/>
                  </a:lnTo>
                  <a:lnTo>
                    <a:pt x="13140" y="7847"/>
                  </a:lnTo>
                  <a:lnTo>
                    <a:pt x="15747" y="6354"/>
                  </a:lnTo>
                  <a:close/>
                  <a:moveTo>
                    <a:pt x="19431" y="4777"/>
                  </a:moveTo>
                  <a:cubicBezTo>
                    <a:pt x="22823" y="4777"/>
                    <a:pt x="24038" y="9305"/>
                    <a:pt x="21066" y="10980"/>
                  </a:cubicBezTo>
                  <a:lnTo>
                    <a:pt x="19868" y="11673"/>
                  </a:lnTo>
                  <a:lnTo>
                    <a:pt x="16483" y="9739"/>
                  </a:lnTo>
                  <a:lnTo>
                    <a:pt x="16483" y="5934"/>
                  </a:lnTo>
                  <a:cubicBezTo>
                    <a:pt x="17450" y="5450"/>
                    <a:pt x="18102" y="4777"/>
                    <a:pt x="19384" y="4777"/>
                  </a:cubicBezTo>
                  <a:cubicBezTo>
                    <a:pt x="19400" y="4777"/>
                    <a:pt x="19416" y="4777"/>
                    <a:pt x="19431" y="4777"/>
                  </a:cubicBezTo>
                  <a:close/>
                  <a:moveTo>
                    <a:pt x="5422" y="4777"/>
                  </a:moveTo>
                  <a:cubicBezTo>
                    <a:pt x="5430" y="4777"/>
                    <a:pt x="5437" y="4777"/>
                    <a:pt x="5445" y="4777"/>
                  </a:cubicBezTo>
                  <a:cubicBezTo>
                    <a:pt x="6749" y="4777"/>
                    <a:pt x="7422" y="5471"/>
                    <a:pt x="8389" y="5955"/>
                  </a:cubicBezTo>
                  <a:lnTo>
                    <a:pt x="8389" y="9760"/>
                  </a:lnTo>
                  <a:lnTo>
                    <a:pt x="5004" y="11694"/>
                  </a:lnTo>
                  <a:lnTo>
                    <a:pt x="3784" y="11001"/>
                  </a:lnTo>
                  <a:cubicBezTo>
                    <a:pt x="827" y="9302"/>
                    <a:pt x="2034" y="4777"/>
                    <a:pt x="5422" y="4777"/>
                  </a:cubicBezTo>
                  <a:close/>
                  <a:moveTo>
                    <a:pt x="16462" y="10559"/>
                  </a:moveTo>
                  <a:lnTo>
                    <a:pt x="19132" y="12094"/>
                  </a:lnTo>
                  <a:lnTo>
                    <a:pt x="16462" y="13608"/>
                  </a:lnTo>
                  <a:lnTo>
                    <a:pt x="16462" y="10559"/>
                  </a:lnTo>
                  <a:close/>
                  <a:moveTo>
                    <a:pt x="8389" y="10580"/>
                  </a:moveTo>
                  <a:lnTo>
                    <a:pt x="8389" y="13629"/>
                  </a:lnTo>
                  <a:lnTo>
                    <a:pt x="5719" y="12094"/>
                  </a:lnTo>
                  <a:lnTo>
                    <a:pt x="8389" y="10580"/>
                  </a:lnTo>
                  <a:close/>
                  <a:moveTo>
                    <a:pt x="12425" y="8246"/>
                  </a:moveTo>
                  <a:lnTo>
                    <a:pt x="15747" y="10160"/>
                  </a:lnTo>
                  <a:lnTo>
                    <a:pt x="15747" y="14028"/>
                  </a:lnTo>
                  <a:lnTo>
                    <a:pt x="12425" y="15920"/>
                  </a:lnTo>
                  <a:lnTo>
                    <a:pt x="9083" y="14028"/>
                  </a:lnTo>
                  <a:lnTo>
                    <a:pt x="9083" y="10160"/>
                  </a:lnTo>
                  <a:lnTo>
                    <a:pt x="12425" y="8246"/>
                  </a:lnTo>
                  <a:close/>
                  <a:moveTo>
                    <a:pt x="9104" y="14848"/>
                  </a:moveTo>
                  <a:lnTo>
                    <a:pt x="11711" y="16341"/>
                  </a:lnTo>
                  <a:lnTo>
                    <a:pt x="9104" y="17834"/>
                  </a:lnTo>
                  <a:lnTo>
                    <a:pt x="9104" y="14848"/>
                  </a:lnTo>
                  <a:close/>
                  <a:moveTo>
                    <a:pt x="15747" y="14848"/>
                  </a:moveTo>
                  <a:lnTo>
                    <a:pt x="15747" y="17834"/>
                  </a:lnTo>
                  <a:lnTo>
                    <a:pt x="13140" y="16341"/>
                  </a:lnTo>
                  <a:lnTo>
                    <a:pt x="15747" y="14848"/>
                  </a:lnTo>
                  <a:close/>
                  <a:moveTo>
                    <a:pt x="19847" y="12493"/>
                  </a:moveTo>
                  <a:lnTo>
                    <a:pt x="21066" y="13187"/>
                  </a:lnTo>
                  <a:cubicBezTo>
                    <a:pt x="22643" y="14112"/>
                    <a:pt x="23211" y="16131"/>
                    <a:pt x="22286" y="17728"/>
                  </a:cubicBezTo>
                  <a:cubicBezTo>
                    <a:pt x="21677" y="18805"/>
                    <a:pt x="20553" y="19414"/>
                    <a:pt x="19395" y="19414"/>
                  </a:cubicBezTo>
                  <a:cubicBezTo>
                    <a:pt x="18835" y="19414"/>
                    <a:pt x="18266" y="19271"/>
                    <a:pt x="17745" y="18969"/>
                  </a:cubicBezTo>
                  <a:lnTo>
                    <a:pt x="17745" y="18990"/>
                  </a:lnTo>
                  <a:lnTo>
                    <a:pt x="16462" y="18254"/>
                  </a:lnTo>
                  <a:lnTo>
                    <a:pt x="16462" y="14428"/>
                  </a:lnTo>
                  <a:lnTo>
                    <a:pt x="19847" y="12493"/>
                  </a:lnTo>
                  <a:close/>
                  <a:moveTo>
                    <a:pt x="12425" y="16761"/>
                  </a:moveTo>
                  <a:lnTo>
                    <a:pt x="15747" y="18653"/>
                  </a:lnTo>
                  <a:lnTo>
                    <a:pt x="15747" y="20146"/>
                  </a:lnTo>
                  <a:cubicBezTo>
                    <a:pt x="15747" y="21975"/>
                    <a:pt x="14254" y="23468"/>
                    <a:pt x="12425" y="23468"/>
                  </a:cubicBezTo>
                  <a:cubicBezTo>
                    <a:pt x="10575" y="23468"/>
                    <a:pt x="9104" y="21975"/>
                    <a:pt x="9104" y="20146"/>
                  </a:cubicBezTo>
                  <a:lnTo>
                    <a:pt x="9104" y="18653"/>
                  </a:lnTo>
                  <a:lnTo>
                    <a:pt x="12425" y="16761"/>
                  </a:lnTo>
                  <a:close/>
                  <a:moveTo>
                    <a:pt x="12456" y="1"/>
                  </a:moveTo>
                  <a:cubicBezTo>
                    <a:pt x="10392" y="1"/>
                    <a:pt x="8375" y="1555"/>
                    <a:pt x="8389" y="4042"/>
                  </a:cubicBezTo>
                  <a:lnTo>
                    <a:pt x="8389" y="5114"/>
                  </a:lnTo>
                  <a:lnTo>
                    <a:pt x="7443" y="4588"/>
                  </a:lnTo>
                  <a:cubicBezTo>
                    <a:pt x="6831" y="4256"/>
                    <a:pt x="6173" y="4098"/>
                    <a:pt x="5524" y="4098"/>
                  </a:cubicBezTo>
                  <a:cubicBezTo>
                    <a:pt x="4123" y="4098"/>
                    <a:pt x="2766" y="4836"/>
                    <a:pt x="2018" y="6144"/>
                  </a:cubicBezTo>
                  <a:cubicBezTo>
                    <a:pt x="925" y="8036"/>
                    <a:pt x="1556" y="10475"/>
                    <a:pt x="3427" y="11610"/>
                  </a:cubicBezTo>
                  <a:lnTo>
                    <a:pt x="4289" y="12094"/>
                  </a:lnTo>
                  <a:lnTo>
                    <a:pt x="3427" y="12577"/>
                  </a:lnTo>
                  <a:cubicBezTo>
                    <a:pt x="0" y="14554"/>
                    <a:pt x="1156" y="19768"/>
                    <a:pt x="5109" y="20104"/>
                  </a:cubicBezTo>
                  <a:lnTo>
                    <a:pt x="5130" y="20104"/>
                  </a:lnTo>
                  <a:cubicBezTo>
                    <a:pt x="5571" y="20104"/>
                    <a:pt x="5592" y="19452"/>
                    <a:pt x="5172" y="19389"/>
                  </a:cubicBezTo>
                  <a:cubicBezTo>
                    <a:pt x="1913" y="19116"/>
                    <a:pt x="967" y="14806"/>
                    <a:pt x="3784" y="13187"/>
                  </a:cubicBezTo>
                  <a:lnTo>
                    <a:pt x="5004" y="12493"/>
                  </a:lnTo>
                  <a:lnTo>
                    <a:pt x="8389" y="14428"/>
                  </a:lnTo>
                  <a:lnTo>
                    <a:pt x="8389" y="18233"/>
                  </a:lnTo>
                  <a:cubicBezTo>
                    <a:pt x="7253" y="18864"/>
                    <a:pt x="6980" y="19095"/>
                    <a:pt x="6433" y="19263"/>
                  </a:cubicBezTo>
                  <a:cubicBezTo>
                    <a:pt x="5988" y="19356"/>
                    <a:pt x="6116" y="19972"/>
                    <a:pt x="6484" y="19972"/>
                  </a:cubicBezTo>
                  <a:cubicBezTo>
                    <a:pt x="6533" y="19972"/>
                    <a:pt x="6587" y="19961"/>
                    <a:pt x="6644" y="19936"/>
                  </a:cubicBezTo>
                  <a:cubicBezTo>
                    <a:pt x="7295" y="19747"/>
                    <a:pt x="7611" y="19494"/>
                    <a:pt x="8389" y="19053"/>
                  </a:cubicBezTo>
                  <a:lnTo>
                    <a:pt x="8389" y="20125"/>
                  </a:lnTo>
                  <a:cubicBezTo>
                    <a:pt x="8326" y="22396"/>
                    <a:pt x="10155" y="24267"/>
                    <a:pt x="12425" y="24267"/>
                  </a:cubicBezTo>
                  <a:cubicBezTo>
                    <a:pt x="14696" y="24267"/>
                    <a:pt x="16525" y="22396"/>
                    <a:pt x="16462" y="20125"/>
                  </a:cubicBezTo>
                  <a:lnTo>
                    <a:pt x="16462" y="19074"/>
                  </a:lnTo>
                  <a:cubicBezTo>
                    <a:pt x="17093" y="19368"/>
                    <a:pt x="17913" y="20125"/>
                    <a:pt x="19384" y="20125"/>
                  </a:cubicBezTo>
                  <a:cubicBezTo>
                    <a:pt x="21235" y="20125"/>
                    <a:pt x="22832" y="18885"/>
                    <a:pt x="23316" y="17119"/>
                  </a:cubicBezTo>
                  <a:cubicBezTo>
                    <a:pt x="23779" y="15332"/>
                    <a:pt x="23001" y="13481"/>
                    <a:pt x="21403" y="12556"/>
                  </a:cubicBezTo>
                  <a:lnTo>
                    <a:pt x="21403" y="12577"/>
                  </a:lnTo>
                  <a:lnTo>
                    <a:pt x="20562" y="12094"/>
                  </a:lnTo>
                  <a:lnTo>
                    <a:pt x="21403" y="11610"/>
                  </a:lnTo>
                  <a:cubicBezTo>
                    <a:pt x="23337" y="10496"/>
                    <a:pt x="24010" y="8036"/>
                    <a:pt x="22917" y="6081"/>
                  </a:cubicBezTo>
                  <a:cubicBezTo>
                    <a:pt x="22167" y="4780"/>
                    <a:pt x="20800" y="4050"/>
                    <a:pt x="19396" y="4050"/>
                  </a:cubicBezTo>
                  <a:cubicBezTo>
                    <a:pt x="18713" y="4050"/>
                    <a:pt x="18021" y="4223"/>
                    <a:pt x="17387" y="4588"/>
                  </a:cubicBezTo>
                  <a:lnTo>
                    <a:pt x="16462" y="5114"/>
                  </a:lnTo>
                  <a:cubicBezTo>
                    <a:pt x="16441" y="4231"/>
                    <a:pt x="16504" y="3831"/>
                    <a:pt x="16357" y="3159"/>
                  </a:cubicBezTo>
                  <a:cubicBezTo>
                    <a:pt x="16322" y="2958"/>
                    <a:pt x="16171" y="2869"/>
                    <a:pt x="16017" y="2869"/>
                  </a:cubicBezTo>
                  <a:cubicBezTo>
                    <a:pt x="15800" y="2869"/>
                    <a:pt x="15577" y="3044"/>
                    <a:pt x="15663" y="3327"/>
                  </a:cubicBezTo>
                  <a:cubicBezTo>
                    <a:pt x="15789" y="3894"/>
                    <a:pt x="15726" y="4210"/>
                    <a:pt x="15747" y="5513"/>
                  </a:cubicBezTo>
                  <a:lnTo>
                    <a:pt x="12425" y="7426"/>
                  </a:lnTo>
                  <a:lnTo>
                    <a:pt x="9083" y="5513"/>
                  </a:lnTo>
                  <a:lnTo>
                    <a:pt x="9083" y="4042"/>
                  </a:lnTo>
                  <a:cubicBezTo>
                    <a:pt x="9083" y="1991"/>
                    <a:pt x="10748" y="706"/>
                    <a:pt x="12449" y="706"/>
                  </a:cubicBezTo>
                  <a:cubicBezTo>
                    <a:pt x="13451" y="706"/>
                    <a:pt x="14465" y="1152"/>
                    <a:pt x="15159" y="2149"/>
                  </a:cubicBezTo>
                  <a:cubicBezTo>
                    <a:pt x="15233" y="2280"/>
                    <a:pt x="15341" y="2333"/>
                    <a:pt x="15448" y="2333"/>
                  </a:cubicBezTo>
                  <a:cubicBezTo>
                    <a:pt x="15703" y="2333"/>
                    <a:pt x="15954" y="2031"/>
                    <a:pt x="15747" y="1750"/>
                  </a:cubicBezTo>
                  <a:cubicBezTo>
                    <a:pt x="14905" y="541"/>
                    <a:pt x="13672" y="1"/>
                    <a:pt x="12456" y="1"/>
                  </a:cubicBezTo>
                  <a:close/>
                </a:path>
              </a:pathLst>
            </a:custGeom>
            <a:solidFill>
              <a:srgbClr val="CDD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209;p81">
              <a:extLst>
                <a:ext uri="{FF2B5EF4-FFF2-40B4-BE49-F238E27FC236}">
                  <a16:creationId xmlns:a16="http://schemas.microsoft.com/office/drawing/2014/main" id="{C595A55A-0EC6-15D9-7876-5D9EC2BAB9EC}"/>
                </a:ext>
              </a:extLst>
            </p:cNvPr>
            <p:cNvSpPr/>
            <p:nvPr/>
          </p:nvSpPr>
          <p:spPr>
            <a:xfrm>
              <a:off x="1437900" y="2104404"/>
              <a:ext cx="61118" cy="57644"/>
            </a:xfrm>
            <a:custGeom>
              <a:avLst/>
              <a:gdLst/>
              <a:ahLst/>
              <a:cxnLst/>
              <a:rect l="l" t="t" r="r" b="b"/>
              <a:pathLst>
                <a:path w="4082" h="3850" extrusionOk="0">
                  <a:moveTo>
                    <a:pt x="2068" y="1"/>
                  </a:moveTo>
                  <a:cubicBezTo>
                    <a:pt x="1176" y="1"/>
                    <a:pt x="288" y="589"/>
                    <a:pt x="150" y="1690"/>
                  </a:cubicBezTo>
                  <a:cubicBezTo>
                    <a:pt x="1" y="2980"/>
                    <a:pt x="1036" y="3849"/>
                    <a:pt x="2094" y="3849"/>
                  </a:cubicBezTo>
                  <a:cubicBezTo>
                    <a:pt x="2673" y="3849"/>
                    <a:pt x="3259" y="3588"/>
                    <a:pt x="3661" y="2993"/>
                  </a:cubicBezTo>
                  <a:cubicBezTo>
                    <a:pt x="3998" y="2489"/>
                    <a:pt x="4082" y="1837"/>
                    <a:pt x="3871" y="1269"/>
                  </a:cubicBezTo>
                  <a:cubicBezTo>
                    <a:pt x="3556" y="409"/>
                    <a:pt x="2811" y="1"/>
                    <a:pt x="2068" y="1"/>
                  </a:cubicBezTo>
                  <a:close/>
                </a:path>
              </a:pathLst>
            </a:custGeom>
            <a:solidFill>
              <a:srgbClr val="68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210;p81">
              <a:extLst>
                <a:ext uri="{FF2B5EF4-FFF2-40B4-BE49-F238E27FC236}">
                  <a16:creationId xmlns:a16="http://schemas.microsoft.com/office/drawing/2014/main" id="{E64972B4-AB85-9B36-810D-C4CE8FA2C056}"/>
                </a:ext>
              </a:extLst>
            </p:cNvPr>
            <p:cNvSpPr/>
            <p:nvPr/>
          </p:nvSpPr>
          <p:spPr>
            <a:xfrm>
              <a:off x="1286214" y="2015019"/>
              <a:ext cx="61148" cy="47313"/>
            </a:xfrm>
            <a:custGeom>
              <a:avLst/>
              <a:gdLst/>
              <a:ahLst/>
              <a:cxnLst/>
              <a:rect l="l" t="t" r="r" b="b"/>
              <a:pathLst>
                <a:path w="4084" h="3160" extrusionOk="0">
                  <a:moveTo>
                    <a:pt x="2042" y="0"/>
                  </a:moveTo>
                  <a:cubicBezTo>
                    <a:pt x="1945" y="0"/>
                    <a:pt x="1846" y="9"/>
                    <a:pt x="1745" y="28"/>
                  </a:cubicBezTo>
                  <a:cubicBezTo>
                    <a:pt x="358" y="301"/>
                    <a:pt x="0" y="2109"/>
                    <a:pt x="1157" y="2887"/>
                  </a:cubicBezTo>
                  <a:cubicBezTo>
                    <a:pt x="1325" y="2992"/>
                    <a:pt x="1493" y="3076"/>
                    <a:pt x="1661" y="3118"/>
                  </a:cubicBezTo>
                  <a:cubicBezTo>
                    <a:pt x="1784" y="3146"/>
                    <a:pt x="1907" y="3160"/>
                    <a:pt x="2029" y="3160"/>
                  </a:cubicBezTo>
                  <a:cubicBezTo>
                    <a:pt x="2549" y="3160"/>
                    <a:pt x="3036" y="2910"/>
                    <a:pt x="3343" y="2467"/>
                  </a:cubicBezTo>
                  <a:cubicBezTo>
                    <a:pt x="4083" y="1396"/>
                    <a:pt x="3254" y="0"/>
                    <a:pt x="2042" y="0"/>
                  </a:cubicBezTo>
                  <a:close/>
                </a:path>
              </a:pathLst>
            </a:custGeom>
            <a:solidFill>
              <a:srgbClr val="C6D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211;p81">
              <a:extLst>
                <a:ext uri="{FF2B5EF4-FFF2-40B4-BE49-F238E27FC236}">
                  <a16:creationId xmlns:a16="http://schemas.microsoft.com/office/drawing/2014/main" id="{14B861EF-FE7E-7966-8ACD-9E58FD1C5BF1}"/>
                </a:ext>
              </a:extLst>
            </p:cNvPr>
            <p:cNvSpPr/>
            <p:nvPr/>
          </p:nvSpPr>
          <p:spPr>
            <a:xfrm>
              <a:off x="1595396" y="2201696"/>
              <a:ext cx="50637" cy="47253"/>
            </a:xfrm>
            <a:custGeom>
              <a:avLst/>
              <a:gdLst/>
              <a:ahLst/>
              <a:cxnLst/>
              <a:rect l="l" t="t" r="r" b="b"/>
              <a:pathLst>
                <a:path w="3382" h="3156" extrusionOk="0">
                  <a:moveTo>
                    <a:pt x="1753" y="0"/>
                  </a:moveTo>
                  <a:cubicBezTo>
                    <a:pt x="1055" y="0"/>
                    <a:pt x="357" y="437"/>
                    <a:pt x="206" y="1289"/>
                  </a:cubicBezTo>
                  <a:cubicBezTo>
                    <a:pt x="0" y="2388"/>
                    <a:pt x="872" y="3155"/>
                    <a:pt x="1771" y="3155"/>
                  </a:cubicBezTo>
                  <a:cubicBezTo>
                    <a:pt x="2247" y="3155"/>
                    <a:pt x="2731" y="2940"/>
                    <a:pt x="3066" y="2445"/>
                  </a:cubicBezTo>
                  <a:cubicBezTo>
                    <a:pt x="3297" y="2088"/>
                    <a:pt x="3381" y="1625"/>
                    <a:pt x="3276" y="1205"/>
                  </a:cubicBezTo>
                  <a:cubicBezTo>
                    <a:pt x="3081" y="395"/>
                    <a:pt x="2417" y="0"/>
                    <a:pt x="1753" y="0"/>
                  </a:cubicBezTo>
                  <a:close/>
                </a:path>
              </a:pathLst>
            </a:custGeom>
            <a:solidFill>
              <a:srgbClr val="223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212;p81">
              <a:extLst>
                <a:ext uri="{FF2B5EF4-FFF2-40B4-BE49-F238E27FC236}">
                  <a16:creationId xmlns:a16="http://schemas.microsoft.com/office/drawing/2014/main" id="{E6FF384C-6DB7-0524-82F5-E53E67E08829}"/>
                </a:ext>
              </a:extLst>
            </p:cNvPr>
            <p:cNvSpPr/>
            <p:nvPr/>
          </p:nvSpPr>
          <p:spPr>
            <a:xfrm>
              <a:off x="1452034" y="2121653"/>
              <a:ext cx="46984" cy="40276"/>
            </a:xfrm>
            <a:custGeom>
              <a:avLst/>
              <a:gdLst/>
              <a:ahLst/>
              <a:cxnLst/>
              <a:rect l="l" t="t" r="r" b="b"/>
              <a:pathLst>
                <a:path w="3138" h="2690" extrusionOk="0">
                  <a:moveTo>
                    <a:pt x="2267" y="1"/>
                  </a:moveTo>
                  <a:cubicBezTo>
                    <a:pt x="1007" y="1"/>
                    <a:pt x="1" y="1266"/>
                    <a:pt x="468" y="2577"/>
                  </a:cubicBezTo>
                  <a:cubicBezTo>
                    <a:pt x="679" y="2653"/>
                    <a:pt x="898" y="2690"/>
                    <a:pt x="1115" y="2690"/>
                  </a:cubicBezTo>
                  <a:cubicBezTo>
                    <a:pt x="1737" y="2690"/>
                    <a:pt x="2343" y="2387"/>
                    <a:pt x="2717" y="1841"/>
                  </a:cubicBezTo>
                  <a:cubicBezTo>
                    <a:pt x="3054" y="1337"/>
                    <a:pt x="3138" y="685"/>
                    <a:pt x="2927" y="117"/>
                  </a:cubicBezTo>
                  <a:cubicBezTo>
                    <a:pt x="2704" y="37"/>
                    <a:pt x="2482" y="1"/>
                    <a:pt x="2267" y="1"/>
                  </a:cubicBezTo>
                  <a:close/>
                </a:path>
              </a:pathLst>
            </a:custGeom>
            <a:solidFill>
              <a:srgbClr val="97AC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213;p81">
              <a:extLst>
                <a:ext uri="{FF2B5EF4-FFF2-40B4-BE49-F238E27FC236}">
                  <a16:creationId xmlns:a16="http://schemas.microsoft.com/office/drawing/2014/main" id="{B130A331-32A9-6CF9-C737-0E706F34996A}"/>
                </a:ext>
              </a:extLst>
            </p:cNvPr>
            <p:cNvSpPr/>
            <p:nvPr/>
          </p:nvSpPr>
          <p:spPr>
            <a:xfrm>
              <a:off x="1307445" y="2032701"/>
              <a:ext cx="33868" cy="29631"/>
            </a:xfrm>
            <a:custGeom>
              <a:avLst/>
              <a:gdLst/>
              <a:ahLst/>
              <a:cxnLst/>
              <a:rect l="l" t="t" r="r" b="b"/>
              <a:pathLst>
                <a:path w="2262" h="1979" extrusionOk="0">
                  <a:moveTo>
                    <a:pt x="1779" y="1"/>
                  </a:moveTo>
                  <a:cubicBezTo>
                    <a:pt x="788" y="1"/>
                    <a:pt x="0" y="927"/>
                    <a:pt x="243" y="1937"/>
                  </a:cubicBezTo>
                  <a:cubicBezTo>
                    <a:pt x="366" y="1965"/>
                    <a:pt x="489" y="1979"/>
                    <a:pt x="611" y="1979"/>
                  </a:cubicBezTo>
                  <a:cubicBezTo>
                    <a:pt x="1131" y="1979"/>
                    <a:pt x="1618" y="1729"/>
                    <a:pt x="1925" y="1286"/>
                  </a:cubicBezTo>
                  <a:cubicBezTo>
                    <a:pt x="2177" y="928"/>
                    <a:pt x="2262" y="466"/>
                    <a:pt x="2156" y="45"/>
                  </a:cubicBezTo>
                  <a:cubicBezTo>
                    <a:pt x="2029" y="15"/>
                    <a:pt x="1903" y="1"/>
                    <a:pt x="177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214;p81">
              <a:extLst>
                <a:ext uri="{FF2B5EF4-FFF2-40B4-BE49-F238E27FC236}">
                  <a16:creationId xmlns:a16="http://schemas.microsoft.com/office/drawing/2014/main" id="{449B5DE3-CEC4-F7BA-CA8E-882E781F7E68}"/>
                </a:ext>
              </a:extLst>
            </p:cNvPr>
            <p:cNvSpPr/>
            <p:nvPr/>
          </p:nvSpPr>
          <p:spPr>
            <a:xfrm>
              <a:off x="1612464" y="2219064"/>
              <a:ext cx="33568" cy="29750"/>
            </a:xfrm>
            <a:custGeom>
              <a:avLst/>
              <a:gdLst/>
              <a:ahLst/>
              <a:cxnLst/>
              <a:rect l="l" t="t" r="r" b="b"/>
              <a:pathLst>
                <a:path w="2242" h="1987" extrusionOk="0">
                  <a:moveTo>
                    <a:pt x="1765" y="0"/>
                  </a:moveTo>
                  <a:cubicBezTo>
                    <a:pt x="789" y="0"/>
                    <a:pt x="1" y="927"/>
                    <a:pt x="244" y="1937"/>
                  </a:cubicBezTo>
                  <a:cubicBezTo>
                    <a:pt x="369" y="1970"/>
                    <a:pt x="495" y="1986"/>
                    <a:pt x="621" y="1986"/>
                  </a:cubicBezTo>
                  <a:cubicBezTo>
                    <a:pt x="1129" y="1986"/>
                    <a:pt x="1622" y="1723"/>
                    <a:pt x="1926" y="1285"/>
                  </a:cubicBezTo>
                  <a:cubicBezTo>
                    <a:pt x="2178" y="928"/>
                    <a:pt x="2241" y="465"/>
                    <a:pt x="2136" y="45"/>
                  </a:cubicBezTo>
                  <a:cubicBezTo>
                    <a:pt x="2011" y="14"/>
                    <a:pt x="1886" y="0"/>
                    <a:pt x="1765" y="0"/>
                  </a:cubicBezTo>
                  <a:close/>
                </a:path>
              </a:pathLst>
            </a:custGeom>
            <a:solidFill>
              <a:srgbClr val="4E6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" name="Graphic 55" descr="Cycle with people outline">
            <a:extLst>
              <a:ext uri="{FF2B5EF4-FFF2-40B4-BE49-F238E27FC236}">
                <a16:creationId xmlns:a16="http://schemas.microsoft.com/office/drawing/2014/main" id="{C9412909-EE8C-D4E5-C2EA-C71C3BF55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8274" y="1846645"/>
            <a:ext cx="551874" cy="551874"/>
          </a:xfrm>
          <a:prstGeom prst="rect">
            <a:avLst/>
          </a:prstGeom>
        </p:spPr>
      </p:pic>
      <p:pic>
        <p:nvPicPr>
          <p:cNvPr id="57" name="Graphic 56" descr="Doctor male outline">
            <a:extLst>
              <a:ext uri="{FF2B5EF4-FFF2-40B4-BE49-F238E27FC236}">
                <a16:creationId xmlns:a16="http://schemas.microsoft.com/office/drawing/2014/main" id="{AC2F737A-8B95-7019-2649-6EEC1A6C7C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2684" y="1881457"/>
            <a:ext cx="589562" cy="523220"/>
          </a:xfrm>
          <a:prstGeom prst="rect">
            <a:avLst/>
          </a:prstGeom>
        </p:spPr>
      </p:pic>
      <p:pic>
        <p:nvPicPr>
          <p:cNvPr id="58" name="Graphic 57" descr="Robot outline">
            <a:extLst>
              <a:ext uri="{FF2B5EF4-FFF2-40B4-BE49-F238E27FC236}">
                <a16:creationId xmlns:a16="http://schemas.microsoft.com/office/drawing/2014/main" id="{8608325D-59B4-6285-A81A-00BF980693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85941" y="144520"/>
            <a:ext cx="585203" cy="570683"/>
          </a:xfrm>
          <a:prstGeom prst="rect">
            <a:avLst/>
          </a:prstGeom>
        </p:spPr>
      </p:pic>
      <p:pic>
        <p:nvPicPr>
          <p:cNvPr id="59" name="Graphic 58" descr="Occupational Therapy outline">
            <a:extLst>
              <a:ext uri="{FF2B5EF4-FFF2-40B4-BE49-F238E27FC236}">
                <a16:creationId xmlns:a16="http://schemas.microsoft.com/office/drawing/2014/main" id="{787A05D0-7136-14DF-4F82-8CE57DF5A5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17319" y="3432620"/>
            <a:ext cx="467237" cy="46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76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design&#10;&#10;Description automatically generated">
            <a:extLst>
              <a:ext uri="{FF2B5EF4-FFF2-40B4-BE49-F238E27FC236}">
                <a16:creationId xmlns:a16="http://schemas.microsoft.com/office/drawing/2014/main" id="{E3CFE114-2EE8-A2C0-0150-CF8C1D628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14" y="582504"/>
            <a:ext cx="3688313" cy="26256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414EA6-8173-E243-866F-825A9F414421}"/>
              </a:ext>
            </a:extLst>
          </p:cNvPr>
          <p:cNvSpPr txBox="1"/>
          <p:nvPr/>
        </p:nvSpPr>
        <p:spPr>
          <a:xfrm>
            <a:off x="2822162" y="115147"/>
            <a:ext cx="34996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203866"/>
                </a:solidFill>
                <a:latin typeface="Amaranth"/>
              </a:rPr>
              <a:t>Enter as A Relative 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A978E3E-89A0-E687-7735-8EB43D40A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683" y="2330027"/>
            <a:ext cx="4982944" cy="26983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AA1A24-75F2-DF04-E175-F239A2A6E510}"/>
              </a:ext>
            </a:extLst>
          </p:cNvPr>
          <p:cNvSpPr txBox="1"/>
          <p:nvPr/>
        </p:nvSpPr>
        <p:spPr>
          <a:xfrm>
            <a:off x="267314" y="3738880"/>
            <a:ext cx="2608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03866"/>
                </a:solidFill>
                <a:latin typeface="Amaranth"/>
              </a:rPr>
              <a:t>Select Your Patient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BA7D0-46F3-AE40-1B4A-CC529FE504CC}"/>
              </a:ext>
            </a:extLst>
          </p:cNvPr>
          <p:cNvSpPr txBox="1"/>
          <p:nvPr/>
        </p:nvSpPr>
        <p:spPr>
          <a:xfrm>
            <a:off x="4572000" y="1198880"/>
            <a:ext cx="3304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03866"/>
                </a:solidFill>
                <a:latin typeface="Amaranth"/>
              </a:rPr>
              <a:t>Login to Start Monitoring</a:t>
            </a:r>
          </a:p>
        </p:txBody>
      </p:sp>
    </p:spTree>
    <p:extLst>
      <p:ext uri="{BB962C8B-B14F-4D97-AF65-F5344CB8AC3E}">
        <p14:creationId xmlns:p14="http://schemas.microsoft.com/office/powerpoint/2010/main" val="1860207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D7CC52-80C9-82D6-1F9D-DAD9E2A3EC8F}"/>
              </a:ext>
            </a:extLst>
          </p:cNvPr>
          <p:cNvSpPr txBox="1"/>
          <p:nvPr/>
        </p:nvSpPr>
        <p:spPr>
          <a:xfrm>
            <a:off x="1120514" y="152094"/>
            <a:ext cx="67380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" sz="3000" b="1" i="0" u="none" strike="noStrike" kern="0" cap="none" spc="0" normalizeH="0" baseline="0" noProof="0" dirty="0">
                <a:ln>
                  <a:noFill/>
                </a:ln>
                <a:solidFill>
                  <a:srgbClr val="203866"/>
                </a:solidFill>
                <a:effectLst/>
                <a:uLnTx/>
                <a:uFillTx/>
                <a:latin typeface="Amaranth"/>
                <a:sym typeface="Amaranth"/>
              </a:rPr>
              <a:t>Relatives Dashboard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1E0C1-6568-D068-2D5E-B4F858E61299}"/>
              </a:ext>
            </a:extLst>
          </p:cNvPr>
          <p:cNvSpPr txBox="1"/>
          <p:nvPr/>
        </p:nvSpPr>
        <p:spPr>
          <a:xfrm>
            <a:off x="239841" y="779879"/>
            <a:ext cx="6460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03866"/>
                </a:solidFill>
                <a:latin typeface="Amaranth"/>
              </a:rPr>
              <a:t>Summary of his patient’s health condition using Charts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03866"/>
                </a:solidFill>
                <a:latin typeface="Amaranth"/>
              </a:rPr>
              <a:t>Checking patient’s case anytime   </a:t>
            </a: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638090B-ABDD-AD9B-4AF4-43E61C711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35" y="1487765"/>
            <a:ext cx="7743129" cy="35658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86009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0;p33">
            <a:extLst>
              <a:ext uri="{FF2B5EF4-FFF2-40B4-BE49-F238E27FC236}">
                <a16:creationId xmlns:a16="http://schemas.microsoft.com/office/drawing/2014/main" id="{EAD5C1E3-BA1B-AE0B-BC5E-B16C890C5B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63226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Manage your patient’s List 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A3A3E4-69D9-DEB1-3EA3-1F757DBDD357}"/>
              </a:ext>
            </a:extLst>
          </p:cNvPr>
          <p:cNvSpPr txBox="1"/>
          <p:nvPr/>
        </p:nvSpPr>
        <p:spPr>
          <a:xfrm>
            <a:off x="5150770" y="1482779"/>
            <a:ext cx="4009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Amaranth"/>
                <a:sym typeface="Amaranth"/>
              </a:rPr>
              <a:t>Asking for patient’s Permission before adding him!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1CAD0B2-AD91-9663-CE84-3A228362A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4" y="1199429"/>
            <a:ext cx="5166938" cy="25342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 descr="A screenshot of a chat&#10;&#10;Description automatically generated with medium confidence">
            <a:extLst>
              <a:ext uri="{FF2B5EF4-FFF2-40B4-BE49-F238E27FC236}">
                <a16:creationId xmlns:a16="http://schemas.microsoft.com/office/drawing/2014/main" id="{0CA53348-4325-6AB0-48E7-DF07AE401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713" y="2759653"/>
            <a:ext cx="4725153" cy="23688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A13EFD-4F1D-BEEE-8E65-F25B1173D008}"/>
              </a:ext>
            </a:extLst>
          </p:cNvPr>
          <p:cNvSpPr txBox="1"/>
          <p:nvPr/>
        </p:nvSpPr>
        <p:spPr>
          <a:xfrm>
            <a:off x="118244" y="4030975"/>
            <a:ext cx="4243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Amaranth"/>
              </a:rPr>
              <a:t>Add more than 1 patient to follow</a:t>
            </a:r>
          </a:p>
        </p:txBody>
      </p:sp>
    </p:spTree>
    <p:extLst>
      <p:ext uri="{BB962C8B-B14F-4D97-AF65-F5344CB8AC3E}">
        <p14:creationId xmlns:p14="http://schemas.microsoft.com/office/powerpoint/2010/main" val="27536258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DB64804-94D4-B2AD-D751-385DF5558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38" y="712866"/>
            <a:ext cx="4973489" cy="24109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25B597D-DD90-1B75-C361-451F50B8B76B}"/>
              </a:ext>
            </a:extLst>
          </p:cNvPr>
          <p:cNvSpPr txBox="1"/>
          <p:nvPr/>
        </p:nvSpPr>
        <p:spPr>
          <a:xfrm>
            <a:off x="1202960" y="158867"/>
            <a:ext cx="67380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" sz="3000" b="1" i="0" u="none" strike="noStrike" kern="0" cap="none" spc="0" normalizeH="0" baseline="0" noProof="0" dirty="0">
                <a:ln>
                  <a:noFill/>
                </a:ln>
                <a:solidFill>
                  <a:srgbClr val="203866"/>
                </a:solidFill>
                <a:effectLst/>
                <a:uLnTx/>
                <a:uFillTx/>
                <a:latin typeface="Amaranth"/>
                <a:sym typeface="Amaranth"/>
              </a:rPr>
              <a:t>Show Your Patients</a:t>
            </a:r>
            <a:endParaRPr lang="en-US" dirty="0"/>
          </a:p>
        </p:txBody>
      </p:sp>
      <p:pic>
        <p:nvPicPr>
          <p:cNvPr id="15" name="Picture 1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0A5F916-3782-2C36-F3CD-857B4BAA1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1037" y="2445227"/>
            <a:ext cx="5003225" cy="24109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F197136-3800-0AAC-B157-5DC7996E16F1}"/>
              </a:ext>
            </a:extLst>
          </p:cNvPr>
          <p:cNvSpPr txBox="1"/>
          <p:nvPr/>
        </p:nvSpPr>
        <p:spPr>
          <a:xfrm>
            <a:off x="284481" y="3504858"/>
            <a:ext cx="3565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Amaranth"/>
              </a:rPr>
              <a:t>View your Patient Lab Tests</a:t>
            </a:r>
          </a:p>
        </p:txBody>
      </p:sp>
    </p:spTree>
    <p:extLst>
      <p:ext uri="{BB962C8B-B14F-4D97-AF65-F5344CB8AC3E}">
        <p14:creationId xmlns:p14="http://schemas.microsoft.com/office/powerpoint/2010/main" val="35197683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464B3740-630E-A5B3-E3F2-367BE40B05F2}"/>
              </a:ext>
            </a:extLst>
          </p:cNvPr>
          <p:cNvSpPr/>
          <p:nvPr/>
        </p:nvSpPr>
        <p:spPr>
          <a:xfrm>
            <a:off x="4378467" y="83118"/>
            <a:ext cx="2023855" cy="1746244"/>
          </a:xfrm>
          <a:custGeom>
            <a:avLst/>
            <a:gdLst>
              <a:gd name="connsiteX0" fmla="*/ 1338 w 2183246"/>
              <a:gd name="connsiteY0" fmla="*/ 1657877 h 2161962"/>
              <a:gd name="connsiteX1" fmla="*/ 2609 w 2183246"/>
              <a:gd name="connsiteY1" fmla="*/ 1580074 h 2161962"/>
              <a:gd name="connsiteX2" fmla="*/ 2341 w 2183246"/>
              <a:gd name="connsiteY2" fmla="*/ 1349011 h 2161962"/>
              <a:gd name="connsiteX3" fmla="*/ 1806 w 2183246"/>
              <a:gd name="connsiteY3" fmla="*/ 886886 h 2161962"/>
              <a:gd name="connsiteX4" fmla="*/ 1605 w 2183246"/>
              <a:gd name="connsiteY4" fmla="*/ 734365 h 2161962"/>
              <a:gd name="connsiteX5" fmla="*/ 1204 w 2183246"/>
              <a:gd name="connsiteY5" fmla="*/ 369628 h 2161962"/>
              <a:gd name="connsiteX6" fmla="*/ 937 w 2183246"/>
              <a:gd name="connsiteY6" fmla="*/ 184912 h 2161962"/>
              <a:gd name="connsiteX7" fmla="*/ 27021 w 2183246"/>
              <a:gd name="connsiteY7" fmla="*/ 41043 h 2161962"/>
              <a:gd name="connsiteX8" fmla="*/ 278772 w 2183246"/>
              <a:gd name="connsiteY8" fmla="*/ 16897 h 2161962"/>
              <a:gd name="connsiteX9" fmla="*/ 577275 w 2183246"/>
              <a:gd name="connsiteY9" fmla="*/ 73103 h 2161962"/>
              <a:gd name="connsiteX10" fmla="*/ 1266646 w 2183246"/>
              <a:gd name="connsiteY10" fmla="*/ 349708 h 2161962"/>
              <a:gd name="connsiteX11" fmla="*/ 1855358 w 2183246"/>
              <a:gd name="connsiteY11" fmla="*/ 807339 h 2161962"/>
              <a:gd name="connsiteX12" fmla="*/ 2042499 w 2183246"/>
              <a:gd name="connsiteY12" fmla="*/ 1021499 h 2161962"/>
              <a:gd name="connsiteX13" fmla="*/ 2111724 w 2183246"/>
              <a:gd name="connsiteY13" fmla="*/ 1113790 h 2161962"/>
              <a:gd name="connsiteX14" fmla="*/ 2178674 w 2183246"/>
              <a:gd name="connsiteY14" fmla="*/ 1228014 h 2161962"/>
              <a:gd name="connsiteX15" fmla="*/ 2165431 w 2183246"/>
              <a:gd name="connsiteY15" fmla="*/ 1332914 h 2161962"/>
              <a:gd name="connsiteX16" fmla="*/ 2070122 w 2183246"/>
              <a:gd name="connsiteY16" fmla="*/ 1407364 h 2161962"/>
              <a:gd name="connsiteX17" fmla="*/ 1951604 w 2183246"/>
              <a:gd name="connsiteY17" fmla="*/ 1474033 h 2161962"/>
              <a:gd name="connsiteX18" fmla="*/ 1752424 w 2183246"/>
              <a:gd name="connsiteY18" fmla="*/ 1590336 h 2161962"/>
              <a:gd name="connsiteX19" fmla="*/ 1354063 w 2183246"/>
              <a:gd name="connsiteY19" fmla="*/ 1822941 h 2161962"/>
              <a:gd name="connsiteX20" fmla="*/ 963729 w 2183246"/>
              <a:gd name="connsiteY20" fmla="*/ 2050919 h 2161962"/>
              <a:gd name="connsiteX21" fmla="*/ 631852 w 2183246"/>
              <a:gd name="connsiteY21" fmla="*/ 2134825 h 2161962"/>
              <a:gd name="connsiteX22" fmla="*/ 568178 w 2183246"/>
              <a:gd name="connsiteY22" fmla="*/ 2073321 h 2161962"/>
              <a:gd name="connsiteX23" fmla="*/ 165738 w 2183246"/>
              <a:gd name="connsiteY23" fmla="*/ 1837228 h 2161962"/>
              <a:gd name="connsiteX24" fmla="*/ 29763 w 2183246"/>
              <a:gd name="connsiteY24" fmla="*/ 1760564 h 2161962"/>
              <a:gd name="connsiteX25" fmla="*/ 1338 w 2183246"/>
              <a:gd name="connsiteY25" fmla="*/ 1657877 h 216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183246" h="2161962">
                <a:moveTo>
                  <a:pt x="1338" y="1657877"/>
                </a:moveTo>
                <a:cubicBezTo>
                  <a:pt x="803" y="1632323"/>
                  <a:pt x="2676" y="1606232"/>
                  <a:pt x="2609" y="1580074"/>
                </a:cubicBezTo>
                <a:cubicBezTo>
                  <a:pt x="2542" y="1503076"/>
                  <a:pt x="2408" y="1426010"/>
                  <a:pt x="2341" y="1349011"/>
                </a:cubicBezTo>
                <a:cubicBezTo>
                  <a:pt x="2140" y="1194947"/>
                  <a:pt x="1940" y="1040950"/>
                  <a:pt x="1806" y="886886"/>
                </a:cubicBezTo>
                <a:cubicBezTo>
                  <a:pt x="1739" y="836046"/>
                  <a:pt x="1672" y="785205"/>
                  <a:pt x="1605" y="734365"/>
                </a:cubicBezTo>
                <a:cubicBezTo>
                  <a:pt x="1472" y="612831"/>
                  <a:pt x="1338" y="491229"/>
                  <a:pt x="1204" y="369628"/>
                </a:cubicBezTo>
                <a:cubicBezTo>
                  <a:pt x="1137" y="308056"/>
                  <a:pt x="1070" y="246484"/>
                  <a:pt x="937" y="184912"/>
                </a:cubicBezTo>
                <a:cubicBezTo>
                  <a:pt x="937" y="135346"/>
                  <a:pt x="-7625" y="81957"/>
                  <a:pt x="27021" y="41043"/>
                </a:cubicBezTo>
                <a:cubicBezTo>
                  <a:pt x="83739" y="-26096"/>
                  <a:pt x="202993" y="7037"/>
                  <a:pt x="278772" y="16897"/>
                </a:cubicBezTo>
                <a:cubicBezTo>
                  <a:pt x="379232" y="29976"/>
                  <a:pt x="478888" y="48756"/>
                  <a:pt x="577275" y="73103"/>
                </a:cubicBezTo>
                <a:cubicBezTo>
                  <a:pt x="818391" y="132797"/>
                  <a:pt x="1051080" y="226027"/>
                  <a:pt x="1266646" y="349708"/>
                </a:cubicBezTo>
                <a:cubicBezTo>
                  <a:pt x="1482882" y="473791"/>
                  <a:pt x="1681460" y="628391"/>
                  <a:pt x="1855358" y="807339"/>
                </a:cubicBezTo>
                <a:cubicBezTo>
                  <a:pt x="1921439" y="875350"/>
                  <a:pt x="1983908" y="946849"/>
                  <a:pt x="2042499" y="1021499"/>
                </a:cubicBezTo>
                <a:cubicBezTo>
                  <a:pt x="2066242" y="1051749"/>
                  <a:pt x="2089317" y="1082535"/>
                  <a:pt x="2111724" y="1113790"/>
                </a:cubicBezTo>
                <a:cubicBezTo>
                  <a:pt x="2137273" y="1149473"/>
                  <a:pt x="2168040" y="1184484"/>
                  <a:pt x="2178674" y="1228014"/>
                </a:cubicBezTo>
                <a:cubicBezTo>
                  <a:pt x="2187235" y="1263092"/>
                  <a:pt x="2184293" y="1301525"/>
                  <a:pt x="2165431" y="1332914"/>
                </a:cubicBezTo>
                <a:cubicBezTo>
                  <a:pt x="2143895" y="1368664"/>
                  <a:pt x="2106841" y="1390261"/>
                  <a:pt x="2070122" y="1407364"/>
                </a:cubicBezTo>
                <a:cubicBezTo>
                  <a:pt x="2029122" y="1426479"/>
                  <a:pt x="1990797" y="1451095"/>
                  <a:pt x="1951604" y="1474033"/>
                </a:cubicBezTo>
                <a:cubicBezTo>
                  <a:pt x="1885188" y="1512801"/>
                  <a:pt x="1818839" y="1551568"/>
                  <a:pt x="1752424" y="1590336"/>
                </a:cubicBezTo>
                <a:cubicBezTo>
                  <a:pt x="1619659" y="1667871"/>
                  <a:pt x="1486895" y="1745406"/>
                  <a:pt x="1354063" y="1822941"/>
                </a:cubicBezTo>
                <a:cubicBezTo>
                  <a:pt x="1223974" y="1898934"/>
                  <a:pt x="1093818" y="1974926"/>
                  <a:pt x="963729" y="2050919"/>
                </a:cubicBezTo>
                <a:cubicBezTo>
                  <a:pt x="868152" y="2106723"/>
                  <a:pt x="744819" y="2211623"/>
                  <a:pt x="631852" y="2134825"/>
                </a:cubicBezTo>
                <a:cubicBezTo>
                  <a:pt x="607372" y="2118192"/>
                  <a:pt x="588244" y="2095052"/>
                  <a:pt x="568178" y="2073321"/>
                </a:cubicBezTo>
                <a:cubicBezTo>
                  <a:pt x="460964" y="1957152"/>
                  <a:pt x="318835" y="1875123"/>
                  <a:pt x="165738" y="1837228"/>
                </a:cubicBezTo>
                <a:cubicBezTo>
                  <a:pt x="111362" y="1823746"/>
                  <a:pt x="63406" y="1809661"/>
                  <a:pt x="29763" y="1760564"/>
                </a:cubicBezTo>
                <a:cubicBezTo>
                  <a:pt x="7558" y="1728303"/>
                  <a:pt x="2074" y="1693627"/>
                  <a:pt x="1338" y="1657877"/>
                </a:cubicBezTo>
                <a:close/>
              </a:path>
            </a:pathLst>
          </a:custGeom>
          <a:solidFill>
            <a:schemeClr val="accent6">
              <a:lumMod val="90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AE4E870F-E4BB-B336-C60F-F8347480ADD7}"/>
              </a:ext>
            </a:extLst>
          </p:cNvPr>
          <p:cNvSpPr/>
          <p:nvPr/>
        </p:nvSpPr>
        <p:spPr>
          <a:xfrm>
            <a:off x="4384026" y="93739"/>
            <a:ext cx="2027320" cy="1224231"/>
          </a:xfrm>
          <a:custGeom>
            <a:avLst/>
            <a:gdLst>
              <a:gd name="connsiteX0" fmla="*/ 3527 w 2186984"/>
              <a:gd name="connsiteY0" fmla="*/ 420057 h 1515676"/>
              <a:gd name="connsiteX1" fmla="*/ 2390 w 2186984"/>
              <a:gd name="connsiteY1" fmla="*/ 127892 h 1515676"/>
              <a:gd name="connsiteX2" fmla="*/ 29277 w 2186984"/>
              <a:gd name="connsiteY2" fmla="*/ 42979 h 1515676"/>
              <a:gd name="connsiteX3" fmla="*/ 129870 w 2186984"/>
              <a:gd name="connsiteY3" fmla="*/ 120 h 1515676"/>
              <a:gd name="connsiteX4" fmla="*/ 1235795 w 2186984"/>
              <a:gd name="connsiteY4" fmla="*/ 332998 h 1515676"/>
              <a:gd name="connsiteX5" fmla="*/ 2136854 w 2186984"/>
              <a:gd name="connsiteY5" fmla="*/ 1146781 h 1515676"/>
              <a:gd name="connsiteX6" fmla="*/ 2181800 w 2186984"/>
              <a:gd name="connsiteY6" fmla="*/ 1301985 h 1515676"/>
              <a:gd name="connsiteX7" fmla="*/ 2136854 w 2186984"/>
              <a:gd name="connsiteY7" fmla="*/ 1370734 h 1515676"/>
              <a:gd name="connsiteX8" fmla="*/ 1885772 w 2186984"/>
              <a:gd name="connsiteY8" fmla="*/ 1515676 h 1515676"/>
              <a:gd name="connsiteX9" fmla="*/ 1780028 w 2186984"/>
              <a:gd name="connsiteY9" fmla="*/ 1384081 h 1515676"/>
              <a:gd name="connsiteX10" fmla="*/ 1604258 w 2186984"/>
              <a:gd name="connsiteY10" fmla="*/ 1042149 h 1515676"/>
              <a:gd name="connsiteX11" fmla="*/ 1506875 w 2186984"/>
              <a:gd name="connsiteY11" fmla="*/ 682040 h 1515676"/>
              <a:gd name="connsiteX12" fmla="*/ 1474369 w 2186984"/>
              <a:gd name="connsiteY12" fmla="*/ 639986 h 1515676"/>
              <a:gd name="connsiteX13" fmla="*/ 1255525 w 2186984"/>
              <a:gd name="connsiteY13" fmla="*/ 475392 h 1515676"/>
              <a:gd name="connsiteX14" fmla="*/ 1015546 w 2186984"/>
              <a:gd name="connsiteY14" fmla="*/ 351376 h 1515676"/>
              <a:gd name="connsiteX15" fmla="*/ 819041 w 2186984"/>
              <a:gd name="connsiteY15" fmla="*/ 336687 h 1515676"/>
              <a:gd name="connsiteX16" fmla="*/ 642067 w 2186984"/>
              <a:gd name="connsiteY16" fmla="*/ 396716 h 1515676"/>
              <a:gd name="connsiteX17" fmla="*/ 384965 w 2186984"/>
              <a:gd name="connsiteY17" fmla="*/ 447020 h 1515676"/>
              <a:gd name="connsiteX18" fmla="*/ 3527 w 2186984"/>
              <a:gd name="connsiteY18" fmla="*/ 420057 h 151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186984" h="1515676">
                <a:moveTo>
                  <a:pt x="3527" y="420057"/>
                </a:moveTo>
                <a:cubicBezTo>
                  <a:pt x="1253" y="363717"/>
                  <a:pt x="-2493" y="245737"/>
                  <a:pt x="2390" y="127892"/>
                </a:cubicBezTo>
                <a:cubicBezTo>
                  <a:pt x="3259" y="106295"/>
                  <a:pt x="5533" y="71619"/>
                  <a:pt x="29277" y="42979"/>
                </a:cubicBezTo>
                <a:cubicBezTo>
                  <a:pt x="66933" y="-2496"/>
                  <a:pt x="123583" y="-215"/>
                  <a:pt x="129870" y="120"/>
                </a:cubicBezTo>
                <a:cubicBezTo>
                  <a:pt x="365034" y="18230"/>
                  <a:pt x="784128" y="81478"/>
                  <a:pt x="1235795" y="332998"/>
                </a:cubicBezTo>
                <a:cubicBezTo>
                  <a:pt x="1715753" y="600279"/>
                  <a:pt x="1999407" y="950327"/>
                  <a:pt x="2136854" y="1146781"/>
                </a:cubicBezTo>
                <a:cubicBezTo>
                  <a:pt x="2140599" y="1150671"/>
                  <a:pt x="2205476" y="1220091"/>
                  <a:pt x="2181800" y="1301985"/>
                </a:cubicBezTo>
                <a:cubicBezTo>
                  <a:pt x="2171700" y="1336997"/>
                  <a:pt x="2149695" y="1359600"/>
                  <a:pt x="2136854" y="1370734"/>
                </a:cubicBezTo>
                <a:cubicBezTo>
                  <a:pt x="2053182" y="1419026"/>
                  <a:pt x="1969443" y="1467384"/>
                  <a:pt x="1885772" y="1515676"/>
                </a:cubicBezTo>
                <a:cubicBezTo>
                  <a:pt x="1854738" y="1481268"/>
                  <a:pt x="1818085" y="1437403"/>
                  <a:pt x="1780028" y="1384081"/>
                </a:cubicBezTo>
                <a:cubicBezTo>
                  <a:pt x="1705386" y="1279516"/>
                  <a:pt x="1640910" y="1166031"/>
                  <a:pt x="1604258" y="1042149"/>
                </a:cubicBezTo>
                <a:cubicBezTo>
                  <a:pt x="1569277" y="924035"/>
                  <a:pt x="1574093" y="789221"/>
                  <a:pt x="1506875" y="682040"/>
                </a:cubicBezTo>
                <a:cubicBezTo>
                  <a:pt x="1497444" y="667016"/>
                  <a:pt x="1486609" y="652864"/>
                  <a:pt x="1474369" y="639986"/>
                </a:cubicBezTo>
                <a:cubicBezTo>
                  <a:pt x="1412368" y="574457"/>
                  <a:pt x="1330235" y="524958"/>
                  <a:pt x="1255525" y="475392"/>
                </a:cubicBezTo>
                <a:cubicBezTo>
                  <a:pt x="1180415" y="425557"/>
                  <a:pt x="1101693" y="379210"/>
                  <a:pt x="1015546" y="351376"/>
                </a:cubicBezTo>
                <a:cubicBezTo>
                  <a:pt x="952006" y="330852"/>
                  <a:pt x="884922" y="325687"/>
                  <a:pt x="819041" y="336687"/>
                </a:cubicBezTo>
                <a:cubicBezTo>
                  <a:pt x="755836" y="347217"/>
                  <a:pt x="701727" y="375857"/>
                  <a:pt x="642067" y="396716"/>
                </a:cubicBezTo>
                <a:cubicBezTo>
                  <a:pt x="559131" y="425691"/>
                  <a:pt x="472516" y="441386"/>
                  <a:pt x="384965" y="447020"/>
                </a:cubicBezTo>
                <a:cubicBezTo>
                  <a:pt x="257418" y="455002"/>
                  <a:pt x="129001" y="442862"/>
                  <a:pt x="3527" y="42005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10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3ABDD004-4C02-8070-F3A3-BF6801105681}"/>
              </a:ext>
            </a:extLst>
          </p:cNvPr>
          <p:cNvSpPr/>
          <p:nvPr/>
        </p:nvSpPr>
        <p:spPr>
          <a:xfrm>
            <a:off x="5140796" y="1596143"/>
            <a:ext cx="1731778" cy="2018070"/>
          </a:xfrm>
          <a:custGeom>
            <a:avLst/>
            <a:gdLst>
              <a:gd name="connsiteX0" fmla="*/ 78665 w 1868167"/>
              <a:gd name="connsiteY0" fmla="*/ 790970 h 2498499"/>
              <a:gd name="connsiteX1" fmla="*/ 89968 w 1868167"/>
              <a:gd name="connsiteY1" fmla="*/ 783659 h 2498499"/>
              <a:gd name="connsiteX2" fmla="*/ 282995 w 1868167"/>
              <a:gd name="connsiteY2" fmla="*/ 671247 h 2498499"/>
              <a:gd name="connsiteX3" fmla="*/ 681823 w 1868167"/>
              <a:gd name="connsiteY3" fmla="*/ 439849 h 2498499"/>
              <a:gd name="connsiteX4" fmla="*/ 860938 w 1868167"/>
              <a:gd name="connsiteY4" fmla="*/ 335888 h 2498499"/>
              <a:gd name="connsiteX5" fmla="*/ 1044066 w 1868167"/>
              <a:gd name="connsiteY5" fmla="*/ 229646 h 2498499"/>
              <a:gd name="connsiteX6" fmla="*/ 1392999 w 1868167"/>
              <a:gd name="connsiteY6" fmla="*/ 25948 h 2498499"/>
              <a:gd name="connsiteX7" fmla="*/ 1488241 w 1868167"/>
              <a:gd name="connsiteY7" fmla="*/ 729 h 2498499"/>
              <a:gd name="connsiteX8" fmla="*/ 1653712 w 1868167"/>
              <a:gd name="connsiteY8" fmla="*/ 212676 h 2498499"/>
              <a:gd name="connsiteX9" fmla="*/ 1755509 w 1868167"/>
              <a:gd name="connsiteY9" fmla="*/ 498134 h 2498499"/>
              <a:gd name="connsiteX10" fmla="*/ 1865935 w 1868167"/>
              <a:gd name="connsiteY10" fmla="*/ 1163890 h 2498499"/>
              <a:gd name="connsiteX11" fmla="*/ 1786677 w 1868167"/>
              <a:gd name="connsiteY11" fmla="*/ 1937363 h 2498499"/>
              <a:gd name="connsiteX12" fmla="*/ 1698658 w 1868167"/>
              <a:gd name="connsiteY12" fmla="*/ 2223961 h 2498499"/>
              <a:gd name="connsiteX13" fmla="*/ 1653712 w 1868167"/>
              <a:gd name="connsiteY13" fmla="*/ 2338453 h 2498499"/>
              <a:gd name="connsiteX14" fmla="*/ 1598867 w 1868167"/>
              <a:gd name="connsiteY14" fmla="*/ 2450865 h 2498499"/>
              <a:gd name="connsiteX15" fmla="*/ 1532519 w 1868167"/>
              <a:gd name="connsiteY15" fmla="*/ 2493858 h 2498499"/>
              <a:gd name="connsiteX16" fmla="*/ 1365577 w 1868167"/>
              <a:gd name="connsiteY16" fmla="*/ 2442682 h 2498499"/>
              <a:gd name="connsiteX17" fmla="*/ 1166597 w 1868167"/>
              <a:gd name="connsiteY17" fmla="*/ 2326648 h 2498499"/>
              <a:gd name="connsiteX18" fmla="*/ 768638 w 1868167"/>
              <a:gd name="connsiteY18" fmla="*/ 2094579 h 2498499"/>
              <a:gd name="connsiteX19" fmla="*/ 633332 w 1868167"/>
              <a:gd name="connsiteY19" fmla="*/ 2015703 h 2498499"/>
              <a:gd name="connsiteX20" fmla="*/ 259519 w 1868167"/>
              <a:gd name="connsiteY20" fmla="*/ 1797719 h 2498499"/>
              <a:gd name="connsiteX21" fmla="*/ 88162 w 1868167"/>
              <a:gd name="connsiteY21" fmla="*/ 1698385 h 2498499"/>
              <a:gd name="connsiteX22" fmla="*/ 143 w 1868167"/>
              <a:gd name="connsiteY22" fmla="*/ 1568199 h 2498499"/>
              <a:gd name="connsiteX23" fmla="*/ 18937 w 1868167"/>
              <a:gd name="connsiteY23" fmla="*/ 1473359 h 2498499"/>
              <a:gd name="connsiteX24" fmla="*/ 50841 w 1868167"/>
              <a:gd name="connsiteY24" fmla="*/ 1191188 h 2498499"/>
              <a:gd name="connsiteX25" fmla="*/ 32047 w 1868167"/>
              <a:gd name="connsiteY25" fmla="*/ 1058185 h 2498499"/>
              <a:gd name="connsiteX26" fmla="*/ 3822 w 1868167"/>
              <a:gd name="connsiteY26" fmla="*/ 916998 h 2498499"/>
              <a:gd name="connsiteX27" fmla="*/ 78665 w 1868167"/>
              <a:gd name="connsiteY27" fmla="*/ 790970 h 2498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868167" h="2498499">
                <a:moveTo>
                  <a:pt x="78665" y="790970"/>
                </a:moveTo>
                <a:cubicBezTo>
                  <a:pt x="82343" y="788421"/>
                  <a:pt x="86156" y="786007"/>
                  <a:pt x="89968" y="783659"/>
                </a:cubicBezTo>
                <a:cubicBezTo>
                  <a:pt x="153708" y="745227"/>
                  <a:pt x="218586" y="708606"/>
                  <a:pt x="282995" y="671247"/>
                </a:cubicBezTo>
                <a:cubicBezTo>
                  <a:pt x="415960" y="594114"/>
                  <a:pt x="548858" y="516982"/>
                  <a:pt x="681823" y="439849"/>
                </a:cubicBezTo>
                <a:cubicBezTo>
                  <a:pt x="735665" y="399337"/>
                  <a:pt x="802682" y="369759"/>
                  <a:pt x="860938" y="335888"/>
                </a:cubicBezTo>
                <a:cubicBezTo>
                  <a:pt x="922003" y="300474"/>
                  <a:pt x="983001" y="265060"/>
                  <a:pt x="1044066" y="229646"/>
                </a:cubicBezTo>
                <a:cubicBezTo>
                  <a:pt x="1160511" y="162104"/>
                  <a:pt x="1276019" y="92349"/>
                  <a:pt x="1392999" y="25948"/>
                </a:cubicBezTo>
                <a:cubicBezTo>
                  <a:pt x="1422093" y="9449"/>
                  <a:pt x="1455067" y="-3228"/>
                  <a:pt x="1488241" y="729"/>
                </a:cubicBezTo>
                <a:cubicBezTo>
                  <a:pt x="1585959" y="12400"/>
                  <a:pt x="1621340" y="135544"/>
                  <a:pt x="1653712" y="212676"/>
                </a:cubicBezTo>
                <a:cubicBezTo>
                  <a:pt x="1692839" y="305839"/>
                  <a:pt x="1726816" y="401215"/>
                  <a:pt x="1755509" y="498134"/>
                </a:cubicBezTo>
                <a:cubicBezTo>
                  <a:pt x="1819450" y="714374"/>
                  <a:pt x="1856771" y="938461"/>
                  <a:pt x="1865935" y="1163890"/>
                </a:cubicBezTo>
                <a:cubicBezTo>
                  <a:pt x="1876502" y="1423793"/>
                  <a:pt x="1849481" y="1684971"/>
                  <a:pt x="1786677" y="1937363"/>
                </a:cubicBezTo>
                <a:cubicBezTo>
                  <a:pt x="1762532" y="2034416"/>
                  <a:pt x="1733103" y="2130127"/>
                  <a:pt x="1698658" y="2223961"/>
                </a:cubicBezTo>
                <a:cubicBezTo>
                  <a:pt x="1684546" y="2262460"/>
                  <a:pt x="1669564" y="2300624"/>
                  <a:pt x="1653712" y="2338453"/>
                </a:cubicBezTo>
                <a:cubicBezTo>
                  <a:pt x="1638262" y="2375342"/>
                  <a:pt x="1624952" y="2420347"/>
                  <a:pt x="1598867" y="2450865"/>
                </a:cubicBezTo>
                <a:cubicBezTo>
                  <a:pt x="1581478" y="2471188"/>
                  <a:pt x="1558269" y="2486614"/>
                  <a:pt x="1532519" y="2493858"/>
                </a:cubicBezTo>
                <a:cubicBezTo>
                  <a:pt x="1467976" y="2511967"/>
                  <a:pt x="1418147" y="2473334"/>
                  <a:pt x="1365577" y="2442682"/>
                </a:cubicBezTo>
                <a:cubicBezTo>
                  <a:pt x="1299228" y="2403981"/>
                  <a:pt x="1232946" y="2365348"/>
                  <a:pt x="1166597" y="2326648"/>
                </a:cubicBezTo>
                <a:cubicBezTo>
                  <a:pt x="1033967" y="2249314"/>
                  <a:pt x="901336" y="2171913"/>
                  <a:pt x="768638" y="2094579"/>
                </a:cubicBezTo>
                <a:cubicBezTo>
                  <a:pt x="723559" y="2068287"/>
                  <a:pt x="678412" y="2041995"/>
                  <a:pt x="633332" y="2015703"/>
                </a:cubicBezTo>
                <a:cubicBezTo>
                  <a:pt x="508728" y="1943064"/>
                  <a:pt x="384123" y="1870358"/>
                  <a:pt x="259519" y="1797719"/>
                </a:cubicBezTo>
                <a:cubicBezTo>
                  <a:pt x="202667" y="1764585"/>
                  <a:pt x="143676" y="1733665"/>
                  <a:pt x="88162" y="1698385"/>
                </a:cubicBezTo>
                <a:cubicBezTo>
                  <a:pt x="42949" y="1669746"/>
                  <a:pt x="2752" y="1624137"/>
                  <a:pt x="143" y="1568199"/>
                </a:cubicBezTo>
                <a:cubicBezTo>
                  <a:pt x="-1395" y="1535870"/>
                  <a:pt x="9774" y="1504414"/>
                  <a:pt x="18937" y="1473359"/>
                </a:cubicBezTo>
                <a:cubicBezTo>
                  <a:pt x="45892" y="1382142"/>
                  <a:pt x="56593" y="1286162"/>
                  <a:pt x="50841" y="1191188"/>
                </a:cubicBezTo>
                <a:cubicBezTo>
                  <a:pt x="48166" y="1146652"/>
                  <a:pt x="42280" y="1101647"/>
                  <a:pt x="32047" y="1058185"/>
                </a:cubicBezTo>
                <a:cubicBezTo>
                  <a:pt x="21011" y="1011368"/>
                  <a:pt x="1615" y="966028"/>
                  <a:pt x="3822" y="916998"/>
                </a:cubicBezTo>
                <a:cubicBezTo>
                  <a:pt x="6296" y="863207"/>
                  <a:pt x="36260" y="820213"/>
                  <a:pt x="78665" y="790970"/>
                </a:cubicBezTo>
                <a:close/>
              </a:path>
            </a:pathLst>
          </a:custGeom>
          <a:solidFill>
            <a:schemeClr val="accent6">
              <a:lumMod val="90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DD7040CB-4A60-9D85-2ADB-D869C7751458}"/>
              </a:ext>
            </a:extLst>
          </p:cNvPr>
          <p:cNvSpPr/>
          <p:nvPr/>
        </p:nvSpPr>
        <p:spPr>
          <a:xfrm>
            <a:off x="6227492" y="1596042"/>
            <a:ext cx="645082" cy="2018051"/>
          </a:xfrm>
          <a:custGeom>
            <a:avLst/>
            <a:gdLst>
              <a:gd name="connsiteX0" fmla="*/ 0 w 695886"/>
              <a:gd name="connsiteY0" fmla="*/ 154553 h 2498476"/>
              <a:gd name="connsiteX1" fmla="*/ 235030 w 695886"/>
              <a:gd name="connsiteY1" fmla="*/ 18464 h 2498476"/>
              <a:gd name="connsiteX2" fmla="*/ 301579 w 695886"/>
              <a:gd name="connsiteY2" fmla="*/ 19 h 2498476"/>
              <a:gd name="connsiteX3" fmla="*/ 430531 w 695886"/>
              <a:gd name="connsiteY3" fmla="*/ 95194 h 2498476"/>
              <a:gd name="connsiteX4" fmla="*/ 695859 w 695886"/>
              <a:gd name="connsiteY4" fmla="*/ 1263921 h 2498476"/>
              <a:gd name="connsiteX5" fmla="*/ 457486 w 695886"/>
              <a:gd name="connsiteY5" fmla="*/ 2398174 h 2498476"/>
              <a:gd name="connsiteX6" fmla="*/ 353882 w 695886"/>
              <a:gd name="connsiteY6" fmla="*/ 2495562 h 2498476"/>
              <a:gd name="connsiteX7" fmla="*/ 255764 w 695886"/>
              <a:gd name="connsiteY7" fmla="*/ 2478996 h 2498476"/>
              <a:gd name="connsiteX8" fmla="*/ 3478 w 695886"/>
              <a:gd name="connsiteY8" fmla="*/ 2332041 h 2498476"/>
              <a:gd name="connsiteX9" fmla="*/ 61734 w 695886"/>
              <a:gd name="connsiteY9" fmla="*/ 2182538 h 2498476"/>
              <a:gd name="connsiteX10" fmla="*/ 147546 w 695886"/>
              <a:gd name="connsiteY10" fmla="*/ 2014187 h 2498476"/>
              <a:gd name="connsiteX11" fmla="*/ 322848 w 695886"/>
              <a:gd name="connsiteY11" fmla="*/ 1809752 h 2498476"/>
              <a:gd name="connsiteX12" fmla="*/ 570118 w 695886"/>
              <a:gd name="connsiteY12" fmla="*/ 1431333 h 2498476"/>
              <a:gd name="connsiteX13" fmla="*/ 510926 w 695886"/>
              <a:gd name="connsiteY13" fmla="*/ 870075 h 2498476"/>
              <a:gd name="connsiteX14" fmla="*/ 382843 w 695886"/>
              <a:gd name="connsiteY14" fmla="*/ 734724 h 2498476"/>
              <a:gd name="connsiteX15" fmla="*/ 0 w 695886"/>
              <a:gd name="connsiteY15" fmla="*/ 154553 h 2498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95886" h="2498476">
                <a:moveTo>
                  <a:pt x="0" y="154553"/>
                </a:moveTo>
                <a:cubicBezTo>
                  <a:pt x="57386" y="119206"/>
                  <a:pt x="142329" y="68298"/>
                  <a:pt x="235030" y="18464"/>
                </a:cubicBezTo>
                <a:cubicBezTo>
                  <a:pt x="250146" y="10348"/>
                  <a:pt x="272418" y="-517"/>
                  <a:pt x="301579" y="19"/>
                </a:cubicBezTo>
                <a:cubicBezTo>
                  <a:pt x="354484" y="958"/>
                  <a:pt x="404045" y="38384"/>
                  <a:pt x="430531" y="95194"/>
                </a:cubicBezTo>
                <a:cubicBezTo>
                  <a:pt x="533532" y="312909"/>
                  <a:pt x="693452" y="724597"/>
                  <a:pt x="695859" y="1263921"/>
                </a:cubicBezTo>
                <a:cubicBezTo>
                  <a:pt x="698134" y="1781314"/>
                  <a:pt x="554333" y="2180459"/>
                  <a:pt x="457486" y="2398174"/>
                </a:cubicBezTo>
                <a:cubicBezTo>
                  <a:pt x="456215" y="2402131"/>
                  <a:pt x="429461" y="2479197"/>
                  <a:pt x="353882" y="2495562"/>
                </a:cubicBezTo>
                <a:cubicBezTo>
                  <a:pt x="305325" y="2506093"/>
                  <a:pt x="266331" y="2485166"/>
                  <a:pt x="255764" y="2478996"/>
                </a:cubicBezTo>
                <a:cubicBezTo>
                  <a:pt x="171691" y="2430033"/>
                  <a:pt x="87551" y="2381071"/>
                  <a:pt x="3478" y="2332041"/>
                </a:cubicBezTo>
                <a:cubicBezTo>
                  <a:pt x="16387" y="2294011"/>
                  <a:pt x="35315" y="2242366"/>
                  <a:pt x="61734" y="2182538"/>
                </a:cubicBezTo>
                <a:cubicBezTo>
                  <a:pt x="87885" y="2123515"/>
                  <a:pt x="110225" y="2072942"/>
                  <a:pt x="147546" y="2014187"/>
                </a:cubicBezTo>
                <a:cubicBezTo>
                  <a:pt x="170152" y="1978572"/>
                  <a:pt x="226001" y="1892050"/>
                  <a:pt x="322848" y="1809752"/>
                </a:cubicBezTo>
                <a:cubicBezTo>
                  <a:pt x="453473" y="1698748"/>
                  <a:pt x="544903" y="1607464"/>
                  <a:pt x="570118" y="1431333"/>
                </a:cubicBezTo>
                <a:cubicBezTo>
                  <a:pt x="594798" y="1258958"/>
                  <a:pt x="606971" y="1024139"/>
                  <a:pt x="510926" y="870075"/>
                </a:cubicBezTo>
                <a:cubicBezTo>
                  <a:pt x="473069" y="809308"/>
                  <a:pt x="424378" y="769065"/>
                  <a:pt x="382843" y="734724"/>
                </a:cubicBezTo>
                <a:cubicBezTo>
                  <a:pt x="194967" y="579520"/>
                  <a:pt x="67753" y="390377"/>
                  <a:pt x="0" y="154553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10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70605C76-AE6C-FF30-FCF8-155B798F6729}"/>
              </a:ext>
            </a:extLst>
          </p:cNvPr>
          <p:cNvSpPr/>
          <p:nvPr/>
        </p:nvSpPr>
        <p:spPr>
          <a:xfrm flipH="1">
            <a:off x="2078019" y="83118"/>
            <a:ext cx="2023855" cy="1746244"/>
          </a:xfrm>
          <a:custGeom>
            <a:avLst/>
            <a:gdLst>
              <a:gd name="connsiteX0" fmla="*/ 1338 w 2183246"/>
              <a:gd name="connsiteY0" fmla="*/ 1657877 h 2161962"/>
              <a:gd name="connsiteX1" fmla="*/ 2609 w 2183246"/>
              <a:gd name="connsiteY1" fmla="*/ 1580074 h 2161962"/>
              <a:gd name="connsiteX2" fmla="*/ 2341 w 2183246"/>
              <a:gd name="connsiteY2" fmla="*/ 1349011 h 2161962"/>
              <a:gd name="connsiteX3" fmla="*/ 1806 w 2183246"/>
              <a:gd name="connsiteY3" fmla="*/ 886886 h 2161962"/>
              <a:gd name="connsiteX4" fmla="*/ 1605 w 2183246"/>
              <a:gd name="connsiteY4" fmla="*/ 734365 h 2161962"/>
              <a:gd name="connsiteX5" fmla="*/ 1204 w 2183246"/>
              <a:gd name="connsiteY5" fmla="*/ 369628 h 2161962"/>
              <a:gd name="connsiteX6" fmla="*/ 937 w 2183246"/>
              <a:gd name="connsiteY6" fmla="*/ 184912 h 2161962"/>
              <a:gd name="connsiteX7" fmla="*/ 27021 w 2183246"/>
              <a:gd name="connsiteY7" fmla="*/ 41043 h 2161962"/>
              <a:gd name="connsiteX8" fmla="*/ 278772 w 2183246"/>
              <a:gd name="connsiteY8" fmla="*/ 16897 h 2161962"/>
              <a:gd name="connsiteX9" fmla="*/ 577275 w 2183246"/>
              <a:gd name="connsiteY9" fmla="*/ 73103 h 2161962"/>
              <a:gd name="connsiteX10" fmla="*/ 1266646 w 2183246"/>
              <a:gd name="connsiteY10" fmla="*/ 349708 h 2161962"/>
              <a:gd name="connsiteX11" fmla="*/ 1855358 w 2183246"/>
              <a:gd name="connsiteY11" fmla="*/ 807339 h 2161962"/>
              <a:gd name="connsiteX12" fmla="*/ 2042499 w 2183246"/>
              <a:gd name="connsiteY12" fmla="*/ 1021499 h 2161962"/>
              <a:gd name="connsiteX13" fmla="*/ 2111724 w 2183246"/>
              <a:gd name="connsiteY13" fmla="*/ 1113790 h 2161962"/>
              <a:gd name="connsiteX14" fmla="*/ 2178674 w 2183246"/>
              <a:gd name="connsiteY14" fmla="*/ 1228014 h 2161962"/>
              <a:gd name="connsiteX15" fmla="*/ 2165431 w 2183246"/>
              <a:gd name="connsiteY15" fmla="*/ 1332914 h 2161962"/>
              <a:gd name="connsiteX16" fmla="*/ 2070122 w 2183246"/>
              <a:gd name="connsiteY16" fmla="*/ 1407364 h 2161962"/>
              <a:gd name="connsiteX17" fmla="*/ 1951604 w 2183246"/>
              <a:gd name="connsiteY17" fmla="*/ 1474033 h 2161962"/>
              <a:gd name="connsiteX18" fmla="*/ 1752424 w 2183246"/>
              <a:gd name="connsiteY18" fmla="*/ 1590336 h 2161962"/>
              <a:gd name="connsiteX19" fmla="*/ 1354063 w 2183246"/>
              <a:gd name="connsiteY19" fmla="*/ 1822941 h 2161962"/>
              <a:gd name="connsiteX20" fmla="*/ 963729 w 2183246"/>
              <a:gd name="connsiteY20" fmla="*/ 2050919 h 2161962"/>
              <a:gd name="connsiteX21" fmla="*/ 631852 w 2183246"/>
              <a:gd name="connsiteY21" fmla="*/ 2134825 h 2161962"/>
              <a:gd name="connsiteX22" fmla="*/ 568178 w 2183246"/>
              <a:gd name="connsiteY22" fmla="*/ 2073321 h 2161962"/>
              <a:gd name="connsiteX23" fmla="*/ 165738 w 2183246"/>
              <a:gd name="connsiteY23" fmla="*/ 1837228 h 2161962"/>
              <a:gd name="connsiteX24" fmla="*/ 29763 w 2183246"/>
              <a:gd name="connsiteY24" fmla="*/ 1760564 h 2161962"/>
              <a:gd name="connsiteX25" fmla="*/ 1338 w 2183246"/>
              <a:gd name="connsiteY25" fmla="*/ 1657877 h 216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183246" h="2161962">
                <a:moveTo>
                  <a:pt x="1338" y="1657877"/>
                </a:moveTo>
                <a:cubicBezTo>
                  <a:pt x="803" y="1632323"/>
                  <a:pt x="2676" y="1606232"/>
                  <a:pt x="2609" y="1580074"/>
                </a:cubicBezTo>
                <a:cubicBezTo>
                  <a:pt x="2542" y="1503076"/>
                  <a:pt x="2408" y="1426010"/>
                  <a:pt x="2341" y="1349011"/>
                </a:cubicBezTo>
                <a:cubicBezTo>
                  <a:pt x="2140" y="1194947"/>
                  <a:pt x="1940" y="1040950"/>
                  <a:pt x="1806" y="886886"/>
                </a:cubicBezTo>
                <a:cubicBezTo>
                  <a:pt x="1739" y="836046"/>
                  <a:pt x="1672" y="785205"/>
                  <a:pt x="1605" y="734365"/>
                </a:cubicBezTo>
                <a:cubicBezTo>
                  <a:pt x="1472" y="612831"/>
                  <a:pt x="1338" y="491229"/>
                  <a:pt x="1204" y="369628"/>
                </a:cubicBezTo>
                <a:cubicBezTo>
                  <a:pt x="1137" y="308056"/>
                  <a:pt x="1070" y="246484"/>
                  <a:pt x="937" y="184912"/>
                </a:cubicBezTo>
                <a:cubicBezTo>
                  <a:pt x="937" y="135346"/>
                  <a:pt x="-7625" y="81957"/>
                  <a:pt x="27021" y="41043"/>
                </a:cubicBezTo>
                <a:cubicBezTo>
                  <a:pt x="83739" y="-26096"/>
                  <a:pt x="202993" y="7037"/>
                  <a:pt x="278772" y="16897"/>
                </a:cubicBezTo>
                <a:cubicBezTo>
                  <a:pt x="379232" y="29976"/>
                  <a:pt x="478888" y="48756"/>
                  <a:pt x="577275" y="73103"/>
                </a:cubicBezTo>
                <a:cubicBezTo>
                  <a:pt x="818391" y="132797"/>
                  <a:pt x="1051080" y="226027"/>
                  <a:pt x="1266646" y="349708"/>
                </a:cubicBezTo>
                <a:cubicBezTo>
                  <a:pt x="1482882" y="473791"/>
                  <a:pt x="1681460" y="628391"/>
                  <a:pt x="1855358" y="807339"/>
                </a:cubicBezTo>
                <a:cubicBezTo>
                  <a:pt x="1921439" y="875350"/>
                  <a:pt x="1983908" y="946849"/>
                  <a:pt x="2042499" y="1021499"/>
                </a:cubicBezTo>
                <a:cubicBezTo>
                  <a:pt x="2066242" y="1051749"/>
                  <a:pt x="2089317" y="1082535"/>
                  <a:pt x="2111724" y="1113790"/>
                </a:cubicBezTo>
                <a:cubicBezTo>
                  <a:pt x="2137273" y="1149473"/>
                  <a:pt x="2168040" y="1184484"/>
                  <a:pt x="2178674" y="1228014"/>
                </a:cubicBezTo>
                <a:cubicBezTo>
                  <a:pt x="2187235" y="1263092"/>
                  <a:pt x="2184293" y="1301525"/>
                  <a:pt x="2165431" y="1332914"/>
                </a:cubicBezTo>
                <a:cubicBezTo>
                  <a:pt x="2143895" y="1368664"/>
                  <a:pt x="2106841" y="1390261"/>
                  <a:pt x="2070122" y="1407364"/>
                </a:cubicBezTo>
                <a:cubicBezTo>
                  <a:pt x="2029122" y="1426479"/>
                  <a:pt x="1990797" y="1451095"/>
                  <a:pt x="1951604" y="1474033"/>
                </a:cubicBezTo>
                <a:cubicBezTo>
                  <a:pt x="1885188" y="1512801"/>
                  <a:pt x="1818839" y="1551568"/>
                  <a:pt x="1752424" y="1590336"/>
                </a:cubicBezTo>
                <a:cubicBezTo>
                  <a:pt x="1619659" y="1667871"/>
                  <a:pt x="1486895" y="1745406"/>
                  <a:pt x="1354063" y="1822941"/>
                </a:cubicBezTo>
                <a:cubicBezTo>
                  <a:pt x="1223974" y="1898934"/>
                  <a:pt x="1093818" y="1974926"/>
                  <a:pt x="963729" y="2050919"/>
                </a:cubicBezTo>
                <a:cubicBezTo>
                  <a:pt x="868152" y="2106723"/>
                  <a:pt x="744819" y="2211623"/>
                  <a:pt x="631852" y="2134825"/>
                </a:cubicBezTo>
                <a:cubicBezTo>
                  <a:pt x="607372" y="2118192"/>
                  <a:pt x="588244" y="2095052"/>
                  <a:pt x="568178" y="2073321"/>
                </a:cubicBezTo>
                <a:cubicBezTo>
                  <a:pt x="460964" y="1957152"/>
                  <a:pt x="318835" y="1875123"/>
                  <a:pt x="165738" y="1837228"/>
                </a:cubicBezTo>
                <a:cubicBezTo>
                  <a:pt x="111362" y="1823746"/>
                  <a:pt x="63406" y="1809661"/>
                  <a:pt x="29763" y="1760564"/>
                </a:cubicBezTo>
                <a:cubicBezTo>
                  <a:pt x="7558" y="1728303"/>
                  <a:pt x="2074" y="1693627"/>
                  <a:pt x="1338" y="1657877"/>
                </a:cubicBezTo>
                <a:close/>
              </a:path>
            </a:pathLst>
          </a:custGeom>
          <a:solidFill>
            <a:schemeClr val="accent6">
              <a:lumMod val="90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31A61A7B-9D8D-6494-1641-FE463AF612AD}"/>
              </a:ext>
            </a:extLst>
          </p:cNvPr>
          <p:cNvSpPr/>
          <p:nvPr/>
        </p:nvSpPr>
        <p:spPr>
          <a:xfrm flipH="1">
            <a:off x="2070636" y="93739"/>
            <a:ext cx="2027320" cy="1224231"/>
          </a:xfrm>
          <a:custGeom>
            <a:avLst/>
            <a:gdLst>
              <a:gd name="connsiteX0" fmla="*/ 3527 w 2186984"/>
              <a:gd name="connsiteY0" fmla="*/ 420057 h 1515676"/>
              <a:gd name="connsiteX1" fmla="*/ 2390 w 2186984"/>
              <a:gd name="connsiteY1" fmla="*/ 127892 h 1515676"/>
              <a:gd name="connsiteX2" fmla="*/ 29277 w 2186984"/>
              <a:gd name="connsiteY2" fmla="*/ 42979 h 1515676"/>
              <a:gd name="connsiteX3" fmla="*/ 129870 w 2186984"/>
              <a:gd name="connsiteY3" fmla="*/ 120 h 1515676"/>
              <a:gd name="connsiteX4" fmla="*/ 1235795 w 2186984"/>
              <a:gd name="connsiteY4" fmla="*/ 332998 h 1515676"/>
              <a:gd name="connsiteX5" fmla="*/ 2136854 w 2186984"/>
              <a:gd name="connsiteY5" fmla="*/ 1146781 h 1515676"/>
              <a:gd name="connsiteX6" fmla="*/ 2181800 w 2186984"/>
              <a:gd name="connsiteY6" fmla="*/ 1301985 h 1515676"/>
              <a:gd name="connsiteX7" fmla="*/ 2136854 w 2186984"/>
              <a:gd name="connsiteY7" fmla="*/ 1370734 h 1515676"/>
              <a:gd name="connsiteX8" fmla="*/ 1885772 w 2186984"/>
              <a:gd name="connsiteY8" fmla="*/ 1515676 h 1515676"/>
              <a:gd name="connsiteX9" fmla="*/ 1780028 w 2186984"/>
              <a:gd name="connsiteY9" fmla="*/ 1384081 h 1515676"/>
              <a:gd name="connsiteX10" fmla="*/ 1604258 w 2186984"/>
              <a:gd name="connsiteY10" fmla="*/ 1042149 h 1515676"/>
              <a:gd name="connsiteX11" fmla="*/ 1506875 w 2186984"/>
              <a:gd name="connsiteY11" fmla="*/ 682040 h 1515676"/>
              <a:gd name="connsiteX12" fmla="*/ 1474369 w 2186984"/>
              <a:gd name="connsiteY12" fmla="*/ 639986 h 1515676"/>
              <a:gd name="connsiteX13" fmla="*/ 1255525 w 2186984"/>
              <a:gd name="connsiteY13" fmla="*/ 475392 h 1515676"/>
              <a:gd name="connsiteX14" fmla="*/ 1015546 w 2186984"/>
              <a:gd name="connsiteY14" fmla="*/ 351376 h 1515676"/>
              <a:gd name="connsiteX15" fmla="*/ 819041 w 2186984"/>
              <a:gd name="connsiteY15" fmla="*/ 336687 h 1515676"/>
              <a:gd name="connsiteX16" fmla="*/ 642067 w 2186984"/>
              <a:gd name="connsiteY16" fmla="*/ 396716 h 1515676"/>
              <a:gd name="connsiteX17" fmla="*/ 384965 w 2186984"/>
              <a:gd name="connsiteY17" fmla="*/ 447020 h 1515676"/>
              <a:gd name="connsiteX18" fmla="*/ 3527 w 2186984"/>
              <a:gd name="connsiteY18" fmla="*/ 420057 h 151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186984" h="1515676">
                <a:moveTo>
                  <a:pt x="3527" y="420057"/>
                </a:moveTo>
                <a:cubicBezTo>
                  <a:pt x="1253" y="363717"/>
                  <a:pt x="-2493" y="245737"/>
                  <a:pt x="2390" y="127892"/>
                </a:cubicBezTo>
                <a:cubicBezTo>
                  <a:pt x="3259" y="106295"/>
                  <a:pt x="5533" y="71619"/>
                  <a:pt x="29277" y="42979"/>
                </a:cubicBezTo>
                <a:cubicBezTo>
                  <a:pt x="66933" y="-2496"/>
                  <a:pt x="123583" y="-215"/>
                  <a:pt x="129870" y="120"/>
                </a:cubicBezTo>
                <a:cubicBezTo>
                  <a:pt x="365034" y="18230"/>
                  <a:pt x="784128" y="81478"/>
                  <a:pt x="1235795" y="332998"/>
                </a:cubicBezTo>
                <a:cubicBezTo>
                  <a:pt x="1715753" y="600279"/>
                  <a:pt x="1999407" y="950327"/>
                  <a:pt x="2136854" y="1146781"/>
                </a:cubicBezTo>
                <a:cubicBezTo>
                  <a:pt x="2140599" y="1150671"/>
                  <a:pt x="2205476" y="1220091"/>
                  <a:pt x="2181800" y="1301985"/>
                </a:cubicBezTo>
                <a:cubicBezTo>
                  <a:pt x="2171700" y="1336997"/>
                  <a:pt x="2149695" y="1359600"/>
                  <a:pt x="2136854" y="1370734"/>
                </a:cubicBezTo>
                <a:cubicBezTo>
                  <a:pt x="2053182" y="1419026"/>
                  <a:pt x="1969443" y="1467384"/>
                  <a:pt x="1885772" y="1515676"/>
                </a:cubicBezTo>
                <a:cubicBezTo>
                  <a:pt x="1854738" y="1481268"/>
                  <a:pt x="1818085" y="1437403"/>
                  <a:pt x="1780028" y="1384081"/>
                </a:cubicBezTo>
                <a:cubicBezTo>
                  <a:pt x="1705386" y="1279516"/>
                  <a:pt x="1640910" y="1166031"/>
                  <a:pt x="1604258" y="1042149"/>
                </a:cubicBezTo>
                <a:cubicBezTo>
                  <a:pt x="1569277" y="924035"/>
                  <a:pt x="1574093" y="789221"/>
                  <a:pt x="1506875" y="682040"/>
                </a:cubicBezTo>
                <a:cubicBezTo>
                  <a:pt x="1497444" y="667016"/>
                  <a:pt x="1486609" y="652864"/>
                  <a:pt x="1474369" y="639986"/>
                </a:cubicBezTo>
                <a:cubicBezTo>
                  <a:pt x="1412368" y="574457"/>
                  <a:pt x="1330235" y="524958"/>
                  <a:pt x="1255525" y="475392"/>
                </a:cubicBezTo>
                <a:cubicBezTo>
                  <a:pt x="1180415" y="425557"/>
                  <a:pt x="1101693" y="379210"/>
                  <a:pt x="1015546" y="351376"/>
                </a:cubicBezTo>
                <a:cubicBezTo>
                  <a:pt x="952006" y="330852"/>
                  <a:pt x="884922" y="325687"/>
                  <a:pt x="819041" y="336687"/>
                </a:cubicBezTo>
                <a:cubicBezTo>
                  <a:pt x="755836" y="347217"/>
                  <a:pt x="701727" y="375857"/>
                  <a:pt x="642067" y="396716"/>
                </a:cubicBezTo>
                <a:cubicBezTo>
                  <a:pt x="559131" y="425691"/>
                  <a:pt x="472516" y="441386"/>
                  <a:pt x="384965" y="447020"/>
                </a:cubicBezTo>
                <a:cubicBezTo>
                  <a:pt x="257418" y="455002"/>
                  <a:pt x="129001" y="442862"/>
                  <a:pt x="3527" y="42005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25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1FDE7952-C818-3B62-78C5-579EA6503982}"/>
              </a:ext>
            </a:extLst>
          </p:cNvPr>
          <p:cNvSpPr/>
          <p:nvPr/>
        </p:nvSpPr>
        <p:spPr>
          <a:xfrm flipH="1" flipV="1">
            <a:off x="2078019" y="3304285"/>
            <a:ext cx="2023855" cy="1746244"/>
          </a:xfrm>
          <a:custGeom>
            <a:avLst/>
            <a:gdLst>
              <a:gd name="connsiteX0" fmla="*/ 1338 w 2183246"/>
              <a:gd name="connsiteY0" fmla="*/ 1657877 h 2161962"/>
              <a:gd name="connsiteX1" fmla="*/ 2609 w 2183246"/>
              <a:gd name="connsiteY1" fmla="*/ 1580074 h 2161962"/>
              <a:gd name="connsiteX2" fmla="*/ 2341 w 2183246"/>
              <a:gd name="connsiteY2" fmla="*/ 1349011 h 2161962"/>
              <a:gd name="connsiteX3" fmla="*/ 1806 w 2183246"/>
              <a:gd name="connsiteY3" fmla="*/ 886886 h 2161962"/>
              <a:gd name="connsiteX4" fmla="*/ 1605 w 2183246"/>
              <a:gd name="connsiteY4" fmla="*/ 734365 h 2161962"/>
              <a:gd name="connsiteX5" fmla="*/ 1204 w 2183246"/>
              <a:gd name="connsiteY5" fmla="*/ 369628 h 2161962"/>
              <a:gd name="connsiteX6" fmla="*/ 937 w 2183246"/>
              <a:gd name="connsiteY6" fmla="*/ 184912 h 2161962"/>
              <a:gd name="connsiteX7" fmla="*/ 27021 w 2183246"/>
              <a:gd name="connsiteY7" fmla="*/ 41043 h 2161962"/>
              <a:gd name="connsiteX8" fmla="*/ 278772 w 2183246"/>
              <a:gd name="connsiteY8" fmla="*/ 16897 h 2161962"/>
              <a:gd name="connsiteX9" fmla="*/ 577275 w 2183246"/>
              <a:gd name="connsiteY9" fmla="*/ 73103 h 2161962"/>
              <a:gd name="connsiteX10" fmla="*/ 1266646 w 2183246"/>
              <a:gd name="connsiteY10" fmla="*/ 349708 h 2161962"/>
              <a:gd name="connsiteX11" fmla="*/ 1855358 w 2183246"/>
              <a:gd name="connsiteY11" fmla="*/ 807339 h 2161962"/>
              <a:gd name="connsiteX12" fmla="*/ 2042499 w 2183246"/>
              <a:gd name="connsiteY12" fmla="*/ 1021499 h 2161962"/>
              <a:gd name="connsiteX13" fmla="*/ 2111724 w 2183246"/>
              <a:gd name="connsiteY13" fmla="*/ 1113790 h 2161962"/>
              <a:gd name="connsiteX14" fmla="*/ 2178674 w 2183246"/>
              <a:gd name="connsiteY14" fmla="*/ 1228014 h 2161962"/>
              <a:gd name="connsiteX15" fmla="*/ 2165431 w 2183246"/>
              <a:gd name="connsiteY15" fmla="*/ 1332914 h 2161962"/>
              <a:gd name="connsiteX16" fmla="*/ 2070122 w 2183246"/>
              <a:gd name="connsiteY16" fmla="*/ 1407364 h 2161962"/>
              <a:gd name="connsiteX17" fmla="*/ 1951604 w 2183246"/>
              <a:gd name="connsiteY17" fmla="*/ 1474033 h 2161962"/>
              <a:gd name="connsiteX18" fmla="*/ 1752424 w 2183246"/>
              <a:gd name="connsiteY18" fmla="*/ 1590336 h 2161962"/>
              <a:gd name="connsiteX19" fmla="*/ 1354063 w 2183246"/>
              <a:gd name="connsiteY19" fmla="*/ 1822941 h 2161962"/>
              <a:gd name="connsiteX20" fmla="*/ 963729 w 2183246"/>
              <a:gd name="connsiteY20" fmla="*/ 2050919 h 2161962"/>
              <a:gd name="connsiteX21" fmla="*/ 631852 w 2183246"/>
              <a:gd name="connsiteY21" fmla="*/ 2134825 h 2161962"/>
              <a:gd name="connsiteX22" fmla="*/ 568178 w 2183246"/>
              <a:gd name="connsiteY22" fmla="*/ 2073321 h 2161962"/>
              <a:gd name="connsiteX23" fmla="*/ 165738 w 2183246"/>
              <a:gd name="connsiteY23" fmla="*/ 1837228 h 2161962"/>
              <a:gd name="connsiteX24" fmla="*/ 29763 w 2183246"/>
              <a:gd name="connsiteY24" fmla="*/ 1760564 h 2161962"/>
              <a:gd name="connsiteX25" fmla="*/ 1338 w 2183246"/>
              <a:gd name="connsiteY25" fmla="*/ 1657877 h 216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183246" h="2161962">
                <a:moveTo>
                  <a:pt x="1338" y="1657877"/>
                </a:moveTo>
                <a:cubicBezTo>
                  <a:pt x="803" y="1632323"/>
                  <a:pt x="2676" y="1606232"/>
                  <a:pt x="2609" y="1580074"/>
                </a:cubicBezTo>
                <a:cubicBezTo>
                  <a:pt x="2542" y="1503076"/>
                  <a:pt x="2408" y="1426010"/>
                  <a:pt x="2341" y="1349011"/>
                </a:cubicBezTo>
                <a:cubicBezTo>
                  <a:pt x="2140" y="1194947"/>
                  <a:pt x="1940" y="1040950"/>
                  <a:pt x="1806" y="886886"/>
                </a:cubicBezTo>
                <a:cubicBezTo>
                  <a:pt x="1739" y="836046"/>
                  <a:pt x="1672" y="785205"/>
                  <a:pt x="1605" y="734365"/>
                </a:cubicBezTo>
                <a:cubicBezTo>
                  <a:pt x="1472" y="612831"/>
                  <a:pt x="1338" y="491229"/>
                  <a:pt x="1204" y="369628"/>
                </a:cubicBezTo>
                <a:cubicBezTo>
                  <a:pt x="1137" y="308056"/>
                  <a:pt x="1070" y="246484"/>
                  <a:pt x="937" y="184912"/>
                </a:cubicBezTo>
                <a:cubicBezTo>
                  <a:pt x="937" y="135346"/>
                  <a:pt x="-7625" y="81957"/>
                  <a:pt x="27021" y="41043"/>
                </a:cubicBezTo>
                <a:cubicBezTo>
                  <a:pt x="83739" y="-26096"/>
                  <a:pt x="202993" y="7037"/>
                  <a:pt x="278772" y="16897"/>
                </a:cubicBezTo>
                <a:cubicBezTo>
                  <a:pt x="379232" y="29976"/>
                  <a:pt x="478888" y="48756"/>
                  <a:pt x="577275" y="73103"/>
                </a:cubicBezTo>
                <a:cubicBezTo>
                  <a:pt x="818391" y="132797"/>
                  <a:pt x="1051080" y="226027"/>
                  <a:pt x="1266646" y="349708"/>
                </a:cubicBezTo>
                <a:cubicBezTo>
                  <a:pt x="1482882" y="473791"/>
                  <a:pt x="1681460" y="628391"/>
                  <a:pt x="1855358" y="807339"/>
                </a:cubicBezTo>
                <a:cubicBezTo>
                  <a:pt x="1921439" y="875350"/>
                  <a:pt x="1983908" y="946849"/>
                  <a:pt x="2042499" y="1021499"/>
                </a:cubicBezTo>
                <a:cubicBezTo>
                  <a:pt x="2066242" y="1051749"/>
                  <a:pt x="2089317" y="1082535"/>
                  <a:pt x="2111724" y="1113790"/>
                </a:cubicBezTo>
                <a:cubicBezTo>
                  <a:pt x="2137273" y="1149473"/>
                  <a:pt x="2168040" y="1184484"/>
                  <a:pt x="2178674" y="1228014"/>
                </a:cubicBezTo>
                <a:cubicBezTo>
                  <a:pt x="2187235" y="1263092"/>
                  <a:pt x="2184293" y="1301525"/>
                  <a:pt x="2165431" y="1332914"/>
                </a:cubicBezTo>
                <a:cubicBezTo>
                  <a:pt x="2143895" y="1368664"/>
                  <a:pt x="2106841" y="1390261"/>
                  <a:pt x="2070122" y="1407364"/>
                </a:cubicBezTo>
                <a:cubicBezTo>
                  <a:pt x="2029122" y="1426479"/>
                  <a:pt x="1990797" y="1451095"/>
                  <a:pt x="1951604" y="1474033"/>
                </a:cubicBezTo>
                <a:cubicBezTo>
                  <a:pt x="1885188" y="1512801"/>
                  <a:pt x="1818839" y="1551568"/>
                  <a:pt x="1752424" y="1590336"/>
                </a:cubicBezTo>
                <a:cubicBezTo>
                  <a:pt x="1619659" y="1667871"/>
                  <a:pt x="1486895" y="1745406"/>
                  <a:pt x="1354063" y="1822941"/>
                </a:cubicBezTo>
                <a:cubicBezTo>
                  <a:pt x="1223974" y="1898934"/>
                  <a:pt x="1093818" y="1974926"/>
                  <a:pt x="963729" y="2050919"/>
                </a:cubicBezTo>
                <a:cubicBezTo>
                  <a:pt x="868152" y="2106723"/>
                  <a:pt x="744819" y="2211623"/>
                  <a:pt x="631852" y="2134825"/>
                </a:cubicBezTo>
                <a:cubicBezTo>
                  <a:pt x="607372" y="2118192"/>
                  <a:pt x="588244" y="2095052"/>
                  <a:pt x="568178" y="2073321"/>
                </a:cubicBezTo>
                <a:cubicBezTo>
                  <a:pt x="460964" y="1957152"/>
                  <a:pt x="318835" y="1875123"/>
                  <a:pt x="165738" y="1837228"/>
                </a:cubicBezTo>
                <a:cubicBezTo>
                  <a:pt x="111362" y="1823746"/>
                  <a:pt x="63406" y="1809661"/>
                  <a:pt x="29763" y="1760564"/>
                </a:cubicBezTo>
                <a:cubicBezTo>
                  <a:pt x="7558" y="1728303"/>
                  <a:pt x="2074" y="1693627"/>
                  <a:pt x="1338" y="1657877"/>
                </a:cubicBezTo>
                <a:close/>
              </a:path>
            </a:pathLst>
          </a:custGeom>
          <a:solidFill>
            <a:schemeClr val="accent6">
              <a:lumMod val="90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FCA9D486-48D1-708F-EFFF-5C478550AFC5}"/>
              </a:ext>
            </a:extLst>
          </p:cNvPr>
          <p:cNvSpPr/>
          <p:nvPr/>
        </p:nvSpPr>
        <p:spPr>
          <a:xfrm flipH="1" flipV="1">
            <a:off x="2078019" y="3802774"/>
            <a:ext cx="2027320" cy="1224231"/>
          </a:xfrm>
          <a:custGeom>
            <a:avLst/>
            <a:gdLst>
              <a:gd name="connsiteX0" fmla="*/ 3527 w 2186984"/>
              <a:gd name="connsiteY0" fmla="*/ 420057 h 1515676"/>
              <a:gd name="connsiteX1" fmla="*/ 2390 w 2186984"/>
              <a:gd name="connsiteY1" fmla="*/ 127892 h 1515676"/>
              <a:gd name="connsiteX2" fmla="*/ 29277 w 2186984"/>
              <a:gd name="connsiteY2" fmla="*/ 42979 h 1515676"/>
              <a:gd name="connsiteX3" fmla="*/ 129870 w 2186984"/>
              <a:gd name="connsiteY3" fmla="*/ 120 h 1515676"/>
              <a:gd name="connsiteX4" fmla="*/ 1235795 w 2186984"/>
              <a:gd name="connsiteY4" fmla="*/ 332998 h 1515676"/>
              <a:gd name="connsiteX5" fmla="*/ 2136854 w 2186984"/>
              <a:gd name="connsiteY5" fmla="*/ 1146781 h 1515676"/>
              <a:gd name="connsiteX6" fmla="*/ 2181800 w 2186984"/>
              <a:gd name="connsiteY6" fmla="*/ 1301985 h 1515676"/>
              <a:gd name="connsiteX7" fmla="*/ 2136854 w 2186984"/>
              <a:gd name="connsiteY7" fmla="*/ 1370734 h 1515676"/>
              <a:gd name="connsiteX8" fmla="*/ 1885772 w 2186984"/>
              <a:gd name="connsiteY8" fmla="*/ 1515676 h 1515676"/>
              <a:gd name="connsiteX9" fmla="*/ 1780028 w 2186984"/>
              <a:gd name="connsiteY9" fmla="*/ 1384081 h 1515676"/>
              <a:gd name="connsiteX10" fmla="*/ 1604258 w 2186984"/>
              <a:gd name="connsiteY10" fmla="*/ 1042149 h 1515676"/>
              <a:gd name="connsiteX11" fmla="*/ 1506875 w 2186984"/>
              <a:gd name="connsiteY11" fmla="*/ 682040 h 1515676"/>
              <a:gd name="connsiteX12" fmla="*/ 1474369 w 2186984"/>
              <a:gd name="connsiteY12" fmla="*/ 639986 h 1515676"/>
              <a:gd name="connsiteX13" fmla="*/ 1255525 w 2186984"/>
              <a:gd name="connsiteY13" fmla="*/ 475392 h 1515676"/>
              <a:gd name="connsiteX14" fmla="*/ 1015546 w 2186984"/>
              <a:gd name="connsiteY14" fmla="*/ 351376 h 1515676"/>
              <a:gd name="connsiteX15" fmla="*/ 819041 w 2186984"/>
              <a:gd name="connsiteY15" fmla="*/ 336687 h 1515676"/>
              <a:gd name="connsiteX16" fmla="*/ 642067 w 2186984"/>
              <a:gd name="connsiteY16" fmla="*/ 396716 h 1515676"/>
              <a:gd name="connsiteX17" fmla="*/ 384965 w 2186984"/>
              <a:gd name="connsiteY17" fmla="*/ 447020 h 1515676"/>
              <a:gd name="connsiteX18" fmla="*/ 3527 w 2186984"/>
              <a:gd name="connsiteY18" fmla="*/ 420057 h 151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186984" h="1515676">
                <a:moveTo>
                  <a:pt x="3527" y="420057"/>
                </a:moveTo>
                <a:cubicBezTo>
                  <a:pt x="1253" y="363717"/>
                  <a:pt x="-2493" y="245737"/>
                  <a:pt x="2390" y="127892"/>
                </a:cubicBezTo>
                <a:cubicBezTo>
                  <a:pt x="3259" y="106295"/>
                  <a:pt x="5533" y="71619"/>
                  <a:pt x="29277" y="42979"/>
                </a:cubicBezTo>
                <a:cubicBezTo>
                  <a:pt x="66933" y="-2496"/>
                  <a:pt x="123583" y="-215"/>
                  <a:pt x="129870" y="120"/>
                </a:cubicBezTo>
                <a:cubicBezTo>
                  <a:pt x="365034" y="18230"/>
                  <a:pt x="784128" y="81478"/>
                  <a:pt x="1235795" y="332998"/>
                </a:cubicBezTo>
                <a:cubicBezTo>
                  <a:pt x="1715753" y="600279"/>
                  <a:pt x="1999407" y="950327"/>
                  <a:pt x="2136854" y="1146781"/>
                </a:cubicBezTo>
                <a:cubicBezTo>
                  <a:pt x="2140599" y="1150671"/>
                  <a:pt x="2205476" y="1220091"/>
                  <a:pt x="2181800" y="1301985"/>
                </a:cubicBezTo>
                <a:cubicBezTo>
                  <a:pt x="2171700" y="1336997"/>
                  <a:pt x="2149695" y="1359600"/>
                  <a:pt x="2136854" y="1370734"/>
                </a:cubicBezTo>
                <a:cubicBezTo>
                  <a:pt x="2053182" y="1419026"/>
                  <a:pt x="1969443" y="1467384"/>
                  <a:pt x="1885772" y="1515676"/>
                </a:cubicBezTo>
                <a:cubicBezTo>
                  <a:pt x="1854738" y="1481268"/>
                  <a:pt x="1818085" y="1437403"/>
                  <a:pt x="1780028" y="1384081"/>
                </a:cubicBezTo>
                <a:cubicBezTo>
                  <a:pt x="1705386" y="1279516"/>
                  <a:pt x="1640910" y="1166031"/>
                  <a:pt x="1604258" y="1042149"/>
                </a:cubicBezTo>
                <a:cubicBezTo>
                  <a:pt x="1569277" y="924035"/>
                  <a:pt x="1574093" y="789221"/>
                  <a:pt x="1506875" y="682040"/>
                </a:cubicBezTo>
                <a:cubicBezTo>
                  <a:pt x="1497444" y="667016"/>
                  <a:pt x="1486609" y="652864"/>
                  <a:pt x="1474369" y="639986"/>
                </a:cubicBezTo>
                <a:cubicBezTo>
                  <a:pt x="1412368" y="574457"/>
                  <a:pt x="1330235" y="524958"/>
                  <a:pt x="1255525" y="475392"/>
                </a:cubicBezTo>
                <a:cubicBezTo>
                  <a:pt x="1180415" y="425557"/>
                  <a:pt x="1101693" y="379210"/>
                  <a:pt x="1015546" y="351376"/>
                </a:cubicBezTo>
                <a:cubicBezTo>
                  <a:pt x="952006" y="330852"/>
                  <a:pt x="884922" y="325687"/>
                  <a:pt x="819041" y="336687"/>
                </a:cubicBezTo>
                <a:cubicBezTo>
                  <a:pt x="755836" y="347217"/>
                  <a:pt x="701727" y="375857"/>
                  <a:pt x="642067" y="396716"/>
                </a:cubicBezTo>
                <a:cubicBezTo>
                  <a:pt x="559131" y="425691"/>
                  <a:pt x="472516" y="441386"/>
                  <a:pt x="384965" y="447020"/>
                </a:cubicBezTo>
                <a:cubicBezTo>
                  <a:pt x="257418" y="455002"/>
                  <a:pt x="129001" y="442862"/>
                  <a:pt x="3527" y="42005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15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05E33C78-5F27-7B17-0099-7C963C81E81F}"/>
              </a:ext>
            </a:extLst>
          </p:cNvPr>
          <p:cNvSpPr/>
          <p:nvPr/>
        </p:nvSpPr>
        <p:spPr>
          <a:xfrm flipV="1">
            <a:off x="4378467" y="3304285"/>
            <a:ext cx="2023855" cy="1746244"/>
          </a:xfrm>
          <a:custGeom>
            <a:avLst/>
            <a:gdLst>
              <a:gd name="connsiteX0" fmla="*/ 1338 w 2183246"/>
              <a:gd name="connsiteY0" fmla="*/ 1657877 h 2161962"/>
              <a:gd name="connsiteX1" fmla="*/ 2609 w 2183246"/>
              <a:gd name="connsiteY1" fmla="*/ 1580074 h 2161962"/>
              <a:gd name="connsiteX2" fmla="*/ 2341 w 2183246"/>
              <a:gd name="connsiteY2" fmla="*/ 1349011 h 2161962"/>
              <a:gd name="connsiteX3" fmla="*/ 1806 w 2183246"/>
              <a:gd name="connsiteY3" fmla="*/ 886886 h 2161962"/>
              <a:gd name="connsiteX4" fmla="*/ 1605 w 2183246"/>
              <a:gd name="connsiteY4" fmla="*/ 734365 h 2161962"/>
              <a:gd name="connsiteX5" fmla="*/ 1204 w 2183246"/>
              <a:gd name="connsiteY5" fmla="*/ 369628 h 2161962"/>
              <a:gd name="connsiteX6" fmla="*/ 937 w 2183246"/>
              <a:gd name="connsiteY6" fmla="*/ 184912 h 2161962"/>
              <a:gd name="connsiteX7" fmla="*/ 27021 w 2183246"/>
              <a:gd name="connsiteY7" fmla="*/ 41043 h 2161962"/>
              <a:gd name="connsiteX8" fmla="*/ 278772 w 2183246"/>
              <a:gd name="connsiteY8" fmla="*/ 16897 h 2161962"/>
              <a:gd name="connsiteX9" fmla="*/ 577275 w 2183246"/>
              <a:gd name="connsiteY9" fmla="*/ 73103 h 2161962"/>
              <a:gd name="connsiteX10" fmla="*/ 1266646 w 2183246"/>
              <a:gd name="connsiteY10" fmla="*/ 349708 h 2161962"/>
              <a:gd name="connsiteX11" fmla="*/ 1855358 w 2183246"/>
              <a:gd name="connsiteY11" fmla="*/ 807339 h 2161962"/>
              <a:gd name="connsiteX12" fmla="*/ 2042499 w 2183246"/>
              <a:gd name="connsiteY12" fmla="*/ 1021499 h 2161962"/>
              <a:gd name="connsiteX13" fmla="*/ 2111724 w 2183246"/>
              <a:gd name="connsiteY13" fmla="*/ 1113790 h 2161962"/>
              <a:gd name="connsiteX14" fmla="*/ 2178674 w 2183246"/>
              <a:gd name="connsiteY14" fmla="*/ 1228014 h 2161962"/>
              <a:gd name="connsiteX15" fmla="*/ 2165431 w 2183246"/>
              <a:gd name="connsiteY15" fmla="*/ 1332914 h 2161962"/>
              <a:gd name="connsiteX16" fmla="*/ 2070122 w 2183246"/>
              <a:gd name="connsiteY16" fmla="*/ 1407364 h 2161962"/>
              <a:gd name="connsiteX17" fmla="*/ 1951604 w 2183246"/>
              <a:gd name="connsiteY17" fmla="*/ 1474033 h 2161962"/>
              <a:gd name="connsiteX18" fmla="*/ 1752424 w 2183246"/>
              <a:gd name="connsiteY18" fmla="*/ 1590336 h 2161962"/>
              <a:gd name="connsiteX19" fmla="*/ 1354063 w 2183246"/>
              <a:gd name="connsiteY19" fmla="*/ 1822941 h 2161962"/>
              <a:gd name="connsiteX20" fmla="*/ 963729 w 2183246"/>
              <a:gd name="connsiteY20" fmla="*/ 2050919 h 2161962"/>
              <a:gd name="connsiteX21" fmla="*/ 631852 w 2183246"/>
              <a:gd name="connsiteY21" fmla="*/ 2134825 h 2161962"/>
              <a:gd name="connsiteX22" fmla="*/ 568178 w 2183246"/>
              <a:gd name="connsiteY22" fmla="*/ 2073321 h 2161962"/>
              <a:gd name="connsiteX23" fmla="*/ 165738 w 2183246"/>
              <a:gd name="connsiteY23" fmla="*/ 1837228 h 2161962"/>
              <a:gd name="connsiteX24" fmla="*/ 29763 w 2183246"/>
              <a:gd name="connsiteY24" fmla="*/ 1760564 h 2161962"/>
              <a:gd name="connsiteX25" fmla="*/ 1338 w 2183246"/>
              <a:gd name="connsiteY25" fmla="*/ 1657877 h 216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183246" h="2161962">
                <a:moveTo>
                  <a:pt x="1338" y="1657877"/>
                </a:moveTo>
                <a:cubicBezTo>
                  <a:pt x="803" y="1632323"/>
                  <a:pt x="2676" y="1606232"/>
                  <a:pt x="2609" y="1580074"/>
                </a:cubicBezTo>
                <a:cubicBezTo>
                  <a:pt x="2542" y="1503076"/>
                  <a:pt x="2408" y="1426010"/>
                  <a:pt x="2341" y="1349011"/>
                </a:cubicBezTo>
                <a:cubicBezTo>
                  <a:pt x="2140" y="1194947"/>
                  <a:pt x="1940" y="1040950"/>
                  <a:pt x="1806" y="886886"/>
                </a:cubicBezTo>
                <a:cubicBezTo>
                  <a:pt x="1739" y="836046"/>
                  <a:pt x="1672" y="785205"/>
                  <a:pt x="1605" y="734365"/>
                </a:cubicBezTo>
                <a:cubicBezTo>
                  <a:pt x="1472" y="612831"/>
                  <a:pt x="1338" y="491229"/>
                  <a:pt x="1204" y="369628"/>
                </a:cubicBezTo>
                <a:cubicBezTo>
                  <a:pt x="1137" y="308056"/>
                  <a:pt x="1070" y="246484"/>
                  <a:pt x="937" y="184912"/>
                </a:cubicBezTo>
                <a:cubicBezTo>
                  <a:pt x="937" y="135346"/>
                  <a:pt x="-7625" y="81957"/>
                  <a:pt x="27021" y="41043"/>
                </a:cubicBezTo>
                <a:cubicBezTo>
                  <a:pt x="83739" y="-26096"/>
                  <a:pt x="202993" y="7037"/>
                  <a:pt x="278772" y="16897"/>
                </a:cubicBezTo>
                <a:cubicBezTo>
                  <a:pt x="379232" y="29976"/>
                  <a:pt x="478888" y="48756"/>
                  <a:pt x="577275" y="73103"/>
                </a:cubicBezTo>
                <a:cubicBezTo>
                  <a:pt x="818391" y="132797"/>
                  <a:pt x="1051080" y="226027"/>
                  <a:pt x="1266646" y="349708"/>
                </a:cubicBezTo>
                <a:cubicBezTo>
                  <a:pt x="1482882" y="473791"/>
                  <a:pt x="1681460" y="628391"/>
                  <a:pt x="1855358" y="807339"/>
                </a:cubicBezTo>
                <a:cubicBezTo>
                  <a:pt x="1921439" y="875350"/>
                  <a:pt x="1983908" y="946849"/>
                  <a:pt x="2042499" y="1021499"/>
                </a:cubicBezTo>
                <a:cubicBezTo>
                  <a:pt x="2066242" y="1051749"/>
                  <a:pt x="2089317" y="1082535"/>
                  <a:pt x="2111724" y="1113790"/>
                </a:cubicBezTo>
                <a:cubicBezTo>
                  <a:pt x="2137273" y="1149473"/>
                  <a:pt x="2168040" y="1184484"/>
                  <a:pt x="2178674" y="1228014"/>
                </a:cubicBezTo>
                <a:cubicBezTo>
                  <a:pt x="2187235" y="1263092"/>
                  <a:pt x="2184293" y="1301525"/>
                  <a:pt x="2165431" y="1332914"/>
                </a:cubicBezTo>
                <a:cubicBezTo>
                  <a:pt x="2143895" y="1368664"/>
                  <a:pt x="2106841" y="1390261"/>
                  <a:pt x="2070122" y="1407364"/>
                </a:cubicBezTo>
                <a:cubicBezTo>
                  <a:pt x="2029122" y="1426479"/>
                  <a:pt x="1990797" y="1451095"/>
                  <a:pt x="1951604" y="1474033"/>
                </a:cubicBezTo>
                <a:cubicBezTo>
                  <a:pt x="1885188" y="1512801"/>
                  <a:pt x="1818839" y="1551568"/>
                  <a:pt x="1752424" y="1590336"/>
                </a:cubicBezTo>
                <a:cubicBezTo>
                  <a:pt x="1619659" y="1667871"/>
                  <a:pt x="1486895" y="1745406"/>
                  <a:pt x="1354063" y="1822941"/>
                </a:cubicBezTo>
                <a:cubicBezTo>
                  <a:pt x="1223974" y="1898934"/>
                  <a:pt x="1093818" y="1974926"/>
                  <a:pt x="963729" y="2050919"/>
                </a:cubicBezTo>
                <a:cubicBezTo>
                  <a:pt x="868152" y="2106723"/>
                  <a:pt x="744819" y="2211623"/>
                  <a:pt x="631852" y="2134825"/>
                </a:cubicBezTo>
                <a:cubicBezTo>
                  <a:pt x="607372" y="2118192"/>
                  <a:pt x="588244" y="2095052"/>
                  <a:pt x="568178" y="2073321"/>
                </a:cubicBezTo>
                <a:cubicBezTo>
                  <a:pt x="460964" y="1957152"/>
                  <a:pt x="318835" y="1875123"/>
                  <a:pt x="165738" y="1837228"/>
                </a:cubicBezTo>
                <a:cubicBezTo>
                  <a:pt x="111362" y="1823746"/>
                  <a:pt x="63406" y="1809661"/>
                  <a:pt x="29763" y="1760564"/>
                </a:cubicBezTo>
                <a:cubicBezTo>
                  <a:pt x="7558" y="1728303"/>
                  <a:pt x="2074" y="1693627"/>
                  <a:pt x="1338" y="1657877"/>
                </a:cubicBezTo>
                <a:close/>
              </a:path>
            </a:pathLst>
          </a:custGeom>
          <a:gradFill flip="none" rotWithShape="1">
            <a:gsLst>
              <a:gs pos="0">
                <a:srgbClr val="33506C"/>
              </a:gs>
              <a:gs pos="100000">
                <a:schemeClr val="accent2">
                  <a:lumMod val="50000"/>
                </a:schemeClr>
              </a:gs>
            </a:gsLst>
            <a:lin ang="10800000" scaled="1"/>
            <a:tileRect/>
          </a:gra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48F81315-FAAC-AB81-49C0-76B5B59EB495}"/>
              </a:ext>
            </a:extLst>
          </p:cNvPr>
          <p:cNvSpPr/>
          <p:nvPr/>
        </p:nvSpPr>
        <p:spPr>
          <a:xfrm flipV="1">
            <a:off x="4376201" y="3828177"/>
            <a:ext cx="2027320" cy="1224231"/>
          </a:xfrm>
          <a:custGeom>
            <a:avLst/>
            <a:gdLst>
              <a:gd name="connsiteX0" fmla="*/ 3527 w 2186984"/>
              <a:gd name="connsiteY0" fmla="*/ 420057 h 1515676"/>
              <a:gd name="connsiteX1" fmla="*/ 2390 w 2186984"/>
              <a:gd name="connsiteY1" fmla="*/ 127892 h 1515676"/>
              <a:gd name="connsiteX2" fmla="*/ 29277 w 2186984"/>
              <a:gd name="connsiteY2" fmla="*/ 42979 h 1515676"/>
              <a:gd name="connsiteX3" fmla="*/ 129870 w 2186984"/>
              <a:gd name="connsiteY3" fmla="*/ 120 h 1515676"/>
              <a:gd name="connsiteX4" fmla="*/ 1235795 w 2186984"/>
              <a:gd name="connsiteY4" fmla="*/ 332998 h 1515676"/>
              <a:gd name="connsiteX5" fmla="*/ 2136854 w 2186984"/>
              <a:gd name="connsiteY5" fmla="*/ 1146781 h 1515676"/>
              <a:gd name="connsiteX6" fmla="*/ 2181800 w 2186984"/>
              <a:gd name="connsiteY6" fmla="*/ 1301985 h 1515676"/>
              <a:gd name="connsiteX7" fmla="*/ 2136854 w 2186984"/>
              <a:gd name="connsiteY7" fmla="*/ 1370734 h 1515676"/>
              <a:gd name="connsiteX8" fmla="*/ 1885772 w 2186984"/>
              <a:gd name="connsiteY8" fmla="*/ 1515676 h 1515676"/>
              <a:gd name="connsiteX9" fmla="*/ 1780028 w 2186984"/>
              <a:gd name="connsiteY9" fmla="*/ 1384081 h 1515676"/>
              <a:gd name="connsiteX10" fmla="*/ 1604258 w 2186984"/>
              <a:gd name="connsiteY10" fmla="*/ 1042149 h 1515676"/>
              <a:gd name="connsiteX11" fmla="*/ 1506875 w 2186984"/>
              <a:gd name="connsiteY11" fmla="*/ 682040 h 1515676"/>
              <a:gd name="connsiteX12" fmla="*/ 1474369 w 2186984"/>
              <a:gd name="connsiteY12" fmla="*/ 639986 h 1515676"/>
              <a:gd name="connsiteX13" fmla="*/ 1255525 w 2186984"/>
              <a:gd name="connsiteY13" fmla="*/ 475392 h 1515676"/>
              <a:gd name="connsiteX14" fmla="*/ 1015546 w 2186984"/>
              <a:gd name="connsiteY14" fmla="*/ 351376 h 1515676"/>
              <a:gd name="connsiteX15" fmla="*/ 819041 w 2186984"/>
              <a:gd name="connsiteY15" fmla="*/ 336687 h 1515676"/>
              <a:gd name="connsiteX16" fmla="*/ 642067 w 2186984"/>
              <a:gd name="connsiteY16" fmla="*/ 396716 h 1515676"/>
              <a:gd name="connsiteX17" fmla="*/ 384965 w 2186984"/>
              <a:gd name="connsiteY17" fmla="*/ 447020 h 1515676"/>
              <a:gd name="connsiteX18" fmla="*/ 3527 w 2186984"/>
              <a:gd name="connsiteY18" fmla="*/ 420057 h 151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186984" h="1515676">
                <a:moveTo>
                  <a:pt x="3527" y="420057"/>
                </a:moveTo>
                <a:cubicBezTo>
                  <a:pt x="1253" y="363717"/>
                  <a:pt x="-2493" y="245737"/>
                  <a:pt x="2390" y="127892"/>
                </a:cubicBezTo>
                <a:cubicBezTo>
                  <a:pt x="3259" y="106295"/>
                  <a:pt x="5533" y="71619"/>
                  <a:pt x="29277" y="42979"/>
                </a:cubicBezTo>
                <a:cubicBezTo>
                  <a:pt x="66933" y="-2496"/>
                  <a:pt x="123583" y="-215"/>
                  <a:pt x="129870" y="120"/>
                </a:cubicBezTo>
                <a:cubicBezTo>
                  <a:pt x="365034" y="18230"/>
                  <a:pt x="784128" y="81478"/>
                  <a:pt x="1235795" y="332998"/>
                </a:cubicBezTo>
                <a:cubicBezTo>
                  <a:pt x="1715753" y="600279"/>
                  <a:pt x="1999407" y="950327"/>
                  <a:pt x="2136854" y="1146781"/>
                </a:cubicBezTo>
                <a:cubicBezTo>
                  <a:pt x="2140599" y="1150671"/>
                  <a:pt x="2205476" y="1220091"/>
                  <a:pt x="2181800" y="1301985"/>
                </a:cubicBezTo>
                <a:cubicBezTo>
                  <a:pt x="2171700" y="1336997"/>
                  <a:pt x="2149695" y="1359600"/>
                  <a:pt x="2136854" y="1370734"/>
                </a:cubicBezTo>
                <a:cubicBezTo>
                  <a:pt x="2053182" y="1419026"/>
                  <a:pt x="1969443" y="1467384"/>
                  <a:pt x="1885772" y="1515676"/>
                </a:cubicBezTo>
                <a:cubicBezTo>
                  <a:pt x="1854738" y="1481268"/>
                  <a:pt x="1818085" y="1437403"/>
                  <a:pt x="1780028" y="1384081"/>
                </a:cubicBezTo>
                <a:cubicBezTo>
                  <a:pt x="1705386" y="1279516"/>
                  <a:pt x="1640910" y="1166031"/>
                  <a:pt x="1604258" y="1042149"/>
                </a:cubicBezTo>
                <a:cubicBezTo>
                  <a:pt x="1569277" y="924035"/>
                  <a:pt x="1574093" y="789221"/>
                  <a:pt x="1506875" y="682040"/>
                </a:cubicBezTo>
                <a:cubicBezTo>
                  <a:pt x="1497444" y="667016"/>
                  <a:pt x="1486609" y="652864"/>
                  <a:pt x="1474369" y="639986"/>
                </a:cubicBezTo>
                <a:cubicBezTo>
                  <a:pt x="1412368" y="574457"/>
                  <a:pt x="1330235" y="524958"/>
                  <a:pt x="1255525" y="475392"/>
                </a:cubicBezTo>
                <a:cubicBezTo>
                  <a:pt x="1180415" y="425557"/>
                  <a:pt x="1101693" y="379210"/>
                  <a:pt x="1015546" y="351376"/>
                </a:cubicBezTo>
                <a:cubicBezTo>
                  <a:pt x="952006" y="330852"/>
                  <a:pt x="884922" y="325687"/>
                  <a:pt x="819041" y="336687"/>
                </a:cubicBezTo>
                <a:cubicBezTo>
                  <a:pt x="755836" y="347217"/>
                  <a:pt x="701727" y="375857"/>
                  <a:pt x="642067" y="396716"/>
                </a:cubicBezTo>
                <a:cubicBezTo>
                  <a:pt x="559131" y="425691"/>
                  <a:pt x="472516" y="441386"/>
                  <a:pt x="384965" y="447020"/>
                </a:cubicBezTo>
                <a:cubicBezTo>
                  <a:pt x="257418" y="455002"/>
                  <a:pt x="129001" y="442862"/>
                  <a:pt x="3527" y="42005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15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8396DC3-11BA-EFE4-1AF9-5395D107D12F}"/>
              </a:ext>
            </a:extLst>
          </p:cNvPr>
          <p:cNvSpPr/>
          <p:nvPr/>
        </p:nvSpPr>
        <p:spPr>
          <a:xfrm flipH="1">
            <a:off x="1618444" y="1596143"/>
            <a:ext cx="1731778" cy="2018070"/>
          </a:xfrm>
          <a:custGeom>
            <a:avLst/>
            <a:gdLst>
              <a:gd name="connsiteX0" fmla="*/ 78665 w 1868167"/>
              <a:gd name="connsiteY0" fmla="*/ 790970 h 2498499"/>
              <a:gd name="connsiteX1" fmla="*/ 89968 w 1868167"/>
              <a:gd name="connsiteY1" fmla="*/ 783659 h 2498499"/>
              <a:gd name="connsiteX2" fmla="*/ 282995 w 1868167"/>
              <a:gd name="connsiteY2" fmla="*/ 671247 h 2498499"/>
              <a:gd name="connsiteX3" fmla="*/ 681823 w 1868167"/>
              <a:gd name="connsiteY3" fmla="*/ 439849 h 2498499"/>
              <a:gd name="connsiteX4" fmla="*/ 860938 w 1868167"/>
              <a:gd name="connsiteY4" fmla="*/ 335888 h 2498499"/>
              <a:gd name="connsiteX5" fmla="*/ 1044066 w 1868167"/>
              <a:gd name="connsiteY5" fmla="*/ 229646 h 2498499"/>
              <a:gd name="connsiteX6" fmla="*/ 1392999 w 1868167"/>
              <a:gd name="connsiteY6" fmla="*/ 25948 h 2498499"/>
              <a:gd name="connsiteX7" fmla="*/ 1488241 w 1868167"/>
              <a:gd name="connsiteY7" fmla="*/ 729 h 2498499"/>
              <a:gd name="connsiteX8" fmla="*/ 1653712 w 1868167"/>
              <a:gd name="connsiteY8" fmla="*/ 212676 h 2498499"/>
              <a:gd name="connsiteX9" fmla="*/ 1755509 w 1868167"/>
              <a:gd name="connsiteY9" fmla="*/ 498134 h 2498499"/>
              <a:gd name="connsiteX10" fmla="*/ 1865935 w 1868167"/>
              <a:gd name="connsiteY10" fmla="*/ 1163890 h 2498499"/>
              <a:gd name="connsiteX11" fmla="*/ 1786677 w 1868167"/>
              <a:gd name="connsiteY11" fmla="*/ 1937363 h 2498499"/>
              <a:gd name="connsiteX12" fmla="*/ 1698658 w 1868167"/>
              <a:gd name="connsiteY12" fmla="*/ 2223961 h 2498499"/>
              <a:gd name="connsiteX13" fmla="*/ 1653712 w 1868167"/>
              <a:gd name="connsiteY13" fmla="*/ 2338453 h 2498499"/>
              <a:gd name="connsiteX14" fmla="*/ 1598867 w 1868167"/>
              <a:gd name="connsiteY14" fmla="*/ 2450865 h 2498499"/>
              <a:gd name="connsiteX15" fmla="*/ 1532519 w 1868167"/>
              <a:gd name="connsiteY15" fmla="*/ 2493858 h 2498499"/>
              <a:gd name="connsiteX16" fmla="*/ 1365577 w 1868167"/>
              <a:gd name="connsiteY16" fmla="*/ 2442682 h 2498499"/>
              <a:gd name="connsiteX17" fmla="*/ 1166597 w 1868167"/>
              <a:gd name="connsiteY17" fmla="*/ 2326648 h 2498499"/>
              <a:gd name="connsiteX18" fmla="*/ 768638 w 1868167"/>
              <a:gd name="connsiteY18" fmla="*/ 2094579 h 2498499"/>
              <a:gd name="connsiteX19" fmla="*/ 633332 w 1868167"/>
              <a:gd name="connsiteY19" fmla="*/ 2015703 h 2498499"/>
              <a:gd name="connsiteX20" fmla="*/ 259519 w 1868167"/>
              <a:gd name="connsiteY20" fmla="*/ 1797719 h 2498499"/>
              <a:gd name="connsiteX21" fmla="*/ 88162 w 1868167"/>
              <a:gd name="connsiteY21" fmla="*/ 1698385 h 2498499"/>
              <a:gd name="connsiteX22" fmla="*/ 143 w 1868167"/>
              <a:gd name="connsiteY22" fmla="*/ 1568199 h 2498499"/>
              <a:gd name="connsiteX23" fmla="*/ 18937 w 1868167"/>
              <a:gd name="connsiteY23" fmla="*/ 1473359 h 2498499"/>
              <a:gd name="connsiteX24" fmla="*/ 50841 w 1868167"/>
              <a:gd name="connsiteY24" fmla="*/ 1191188 h 2498499"/>
              <a:gd name="connsiteX25" fmla="*/ 32047 w 1868167"/>
              <a:gd name="connsiteY25" fmla="*/ 1058185 h 2498499"/>
              <a:gd name="connsiteX26" fmla="*/ 3822 w 1868167"/>
              <a:gd name="connsiteY26" fmla="*/ 916998 h 2498499"/>
              <a:gd name="connsiteX27" fmla="*/ 78665 w 1868167"/>
              <a:gd name="connsiteY27" fmla="*/ 790970 h 2498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868167" h="2498499">
                <a:moveTo>
                  <a:pt x="78665" y="790970"/>
                </a:moveTo>
                <a:cubicBezTo>
                  <a:pt x="82343" y="788421"/>
                  <a:pt x="86156" y="786007"/>
                  <a:pt x="89968" y="783659"/>
                </a:cubicBezTo>
                <a:cubicBezTo>
                  <a:pt x="153708" y="745227"/>
                  <a:pt x="218586" y="708606"/>
                  <a:pt x="282995" y="671247"/>
                </a:cubicBezTo>
                <a:cubicBezTo>
                  <a:pt x="415960" y="594114"/>
                  <a:pt x="548858" y="516982"/>
                  <a:pt x="681823" y="439849"/>
                </a:cubicBezTo>
                <a:cubicBezTo>
                  <a:pt x="735665" y="399337"/>
                  <a:pt x="802682" y="369759"/>
                  <a:pt x="860938" y="335888"/>
                </a:cubicBezTo>
                <a:cubicBezTo>
                  <a:pt x="922003" y="300474"/>
                  <a:pt x="983001" y="265060"/>
                  <a:pt x="1044066" y="229646"/>
                </a:cubicBezTo>
                <a:cubicBezTo>
                  <a:pt x="1160511" y="162104"/>
                  <a:pt x="1276019" y="92349"/>
                  <a:pt x="1392999" y="25948"/>
                </a:cubicBezTo>
                <a:cubicBezTo>
                  <a:pt x="1422093" y="9449"/>
                  <a:pt x="1455067" y="-3228"/>
                  <a:pt x="1488241" y="729"/>
                </a:cubicBezTo>
                <a:cubicBezTo>
                  <a:pt x="1585959" y="12400"/>
                  <a:pt x="1621340" y="135544"/>
                  <a:pt x="1653712" y="212676"/>
                </a:cubicBezTo>
                <a:cubicBezTo>
                  <a:pt x="1692839" y="305839"/>
                  <a:pt x="1726816" y="401215"/>
                  <a:pt x="1755509" y="498134"/>
                </a:cubicBezTo>
                <a:cubicBezTo>
                  <a:pt x="1819450" y="714374"/>
                  <a:pt x="1856771" y="938461"/>
                  <a:pt x="1865935" y="1163890"/>
                </a:cubicBezTo>
                <a:cubicBezTo>
                  <a:pt x="1876502" y="1423793"/>
                  <a:pt x="1849481" y="1684971"/>
                  <a:pt x="1786677" y="1937363"/>
                </a:cubicBezTo>
                <a:cubicBezTo>
                  <a:pt x="1762532" y="2034416"/>
                  <a:pt x="1733103" y="2130127"/>
                  <a:pt x="1698658" y="2223961"/>
                </a:cubicBezTo>
                <a:cubicBezTo>
                  <a:pt x="1684546" y="2262460"/>
                  <a:pt x="1669564" y="2300624"/>
                  <a:pt x="1653712" y="2338453"/>
                </a:cubicBezTo>
                <a:cubicBezTo>
                  <a:pt x="1638262" y="2375342"/>
                  <a:pt x="1624952" y="2420347"/>
                  <a:pt x="1598867" y="2450865"/>
                </a:cubicBezTo>
                <a:cubicBezTo>
                  <a:pt x="1581478" y="2471188"/>
                  <a:pt x="1558269" y="2486614"/>
                  <a:pt x="1532519" y="2493858"/>
                </a:cubicBezTo>
                <a:cubicBezTo>
                  <a:pt x="1467976" y="2511967"/>
                  <a:pt x="1418147" y="2473334"/>
                  <a:pt x="1365577" y="2442682"/>
                </a:cubicBezTo>
                <a:cubicBezTo>
                  <a:pt x="1299228" y="2403981"/>
                  <a:pt x="1232946" y="2365348"/>
                  <a:pt x="1166597" y="2326648"/>
                </a:cubicBezTo>
                <a:cubicBezTo>
                  <a:pt x="1033967" y="2249314"/>
                  <a:pt x="901336" y="2171913"/>
                  <a:pt x="768638" y="2094579"/>
                </a:cubicBezTo>
                <a:cubicBezTo>
                  <a:pt x="723559" y="2068287"/>
                  <a:pt x="678412" y="2041995"/>
                  <a:pt x="633332" y="2015703"/>
                </a:cubicBezTo>
                <a:cubicBezTo>
                  <a:pt x="508728" y="1943064"/>
                  <a:pt x="384123" y="1870358"/>
                  <a:pt x="259519" y="1797719"/>
                </a:cubicBezTo>
                <a:cubicBezTo>
                  <a:pt x="202667" y="1764585"/>
                  <a:pt x="143676" y="1733665"/>
                  <a:pt x="88162" y="1698385"/>
                </a:cubicBezTo>
                <a:cubicBezTo>
                  <a:pt x="42949" y="1669746"/>
                  <a:pt x="2752" y="1624137"/>
                  <a:pt x="143" y="1568199"/>
                </a:cubicBezTo>
                <a:cubicBezTo>
                  <a:pt x="-1395" y="1535870"/>
                  <a:pt x="9774" y="1504414"/>
                  <a:pt x="18937" y="1473359"/>
                </a:cubicBezTo>
                <a:cubicBezTo>
                  <a:pt x="45892" y="1382142"/>
                  <a:pt x="56593" y="1286162"/>
                  <a:pt x="50841" y="1191188"/>
                </a:cubicBezTo>
                <a:cubicBezTo>
                  <a:pt x="48166" y="1146652"/>
                  <a:pt x="42280" y="1101647"/>
                  <a:pt x="32047" y="1058185"/>
                </a:cubicBezTo>
                <a:cubicBezTo>
                  <a:pt x="21011" y="1011368"/>
                  <a:pt x="1615" y="966028"/>
                  <a:pt x="3822" y="916998"/>
                </a:cubicBezTo>
                <a:cubicBezTo>
                  <a:pt x="6296" y="863207"/>
                  <a:pt x="36260" y="820213"/>
                  <a:pt x="78665" y="790970"/>
                </a:cubicBezTo>
                <a:close/>
              </a:path>
            </a:pathLst>
          </a:custGeom>
          <a:solidFill>
            <a:schemeClr val="accent6">
              <a:lumMod val="90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05899E78-4E4A-CC52-D6CA-96FF7211850C}"/>
              </a:ext>
            </a:extLst>
          </p:cNvPr>
          <p:cNvSpPr/>
          <p:nvPr/>
        </p:nvSpPr>
        <p:spPr>
          <a:xfrm flipH="1">
            <a:off x="1616467" y="1596042"/>
            <a:ext cx="645082" cy="2018051"/>
          </a:xfrm>
          <a:custGeom>
            <a:avLst/>
            <a:gdLst>
              <a:gd name="connsiteX0" fmla="*/ 0 w 695886"/>
              <a:gd name="connsiteY0" fmla="*/ 154553 h 2498476"/>
              <a:gd name="connsiteX1" fmla="*/ 235030 w 695886"/>
              <a:gd name="connsiteY1" fmla="*/ 18464 h 2498476"/>
              <a:gd name="connsiteX2" fmla="*/ 301579 w 695886"/>
              <a:gd name="connsiteY2" fmla="*/ 19 h 2498476"/>
              <a:gd name="connsiteX3" fmla="*/ 430531 w 695886"/>
              <a:gd name="connsiteY3" fmla="*/ 95194 h 2498476"/>
              <a:gd name="connsiteX4" fmla="*/ 695859 w 695886"/>
              <a:gd name="connsiteY4" fmla="*/ 1263921 h 2498476"/>
              <a:gd name="connsiteX5" fmla="*/ 457486 w 695886"/>
              <a:gd name="connsiteY5" fmla="*/ 2398174 h 2498476"/>
              <a:gd name="connsiteX6" fmla="*/ 353882 w 695886"/>
              <a:gd name="connsiteY6" fmla="*/ 2495562 h 2498476"/>
              <a:gd name="connsiteX7" fmla="*/ 255764 w 695886"/>
              <a:gd name="connsiteY7" fmla="*/ 2478996 h 2498476"/>
              <a:gd name="connsiteX8" fmla="*/ 3478 w 695886"/>
              <a:gd name="connsiteY8" fmla="*/ 2332041 h 2498476"/>
              <a:gd name="connsiteX9" fmla="*/ 61734 w 695886"/>
              <a:gd name="connsiteY9" fmla="*/ 2182538 h 2498476"/>
              <a:gd name="connsiteX10" fmla="*/ 147546 w 695886"/>
              <a:gd name="connsiteY10" fmla="*/ 2014187 h 2498476"/>
              <a:gd name="connsiteX11" fmla="*/ 322848 w 695886"/>
              <a:gd name="connsiteY11" fmla="*/ 1809752 h 2498476"/>
              <a:gd name="connsiteX12" fmla="*/ 570118 w 695886"/>
              <a:gd name="connsiteY12" fmla="*/ 1431333 h 2498476"/>
              <a:gd name="connsiteX13" fmla="*/ 510926 w 695886"/>
              <a:gd name="connsiteY13" fmla="*/ 870075 h 2498476"/>
              <a:gd name="connsiteX14" fmla="*/ 382843 w 695886"/>
              <a:gd name="connsiteY14" fmla="*/ 734724 h 2498476"/>
              <a:gd name="connsiteX15" fmla="*/ 0 w 695886"/>
              <a:gd name="connsiteY15" fmla="*/ 154553 h 2498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95886" h="2498476">
                <a:moveTo>
                  <a:pt x="0" y="154553"/>
                </a:moveTo>
                <a:cubicBezTo>
                  <a:pt x="57386" y="119206"/>
                  <a:pt x="142329" y="68298"/>
                  <a:pt x="235030" y="18464"/>
                </a:cubicBezTo>
                <a:cubicBezTo>
                  <a:pt x="250146" y="10348"/>
                  <a:pt x="272418" y="-517"/>
                  <a:pt x="301579" y="19"/>
                </a:cubicBezTo>
                <a:cubicBezTo>
                  <a:pt x="354484" y="958"/>
                  <a:pt x="404045" y="38384"/>
                  <a:pt x="430531" y="95194"/>
                </a:cubicBezTo>
                <a:cubicBezTo>
                  <a:pt x="533532" y="312909"/>
                  <a:pt x="693452" y="724597"/>
                  <a:pt x="695859" y="1263921"/>
                </a:cubicBezTo>
                <a:cubicBezTo>
                  <a:pt x="698134" y="1781314"/>
                  <a:pt x="554333" y="2180459"/>
                  <a:pt x="457486" y="2398174"/>
                </a:cubicBezTo>
                <a:cubicBezTo>
                  <a:pt x="456215" y="2402131"/>
                  <a:pt x="429461" y="2479197"/>
                  <a:pt x="353882" y="2495562"/>
                </a:cubicBezTo>
                <a:cubicBezTo>
                  <a:pt x="305325" y="2506093"/>
                  <a:pt x="266331" y="2485166"/>
                  <a:pt x="255764" y="2478996"/>
                </a:cubicBezTo>
                <a:cubicBezTo>
                  <a:pt x="171691" y="2430033"/>
                  <a:pt x="87551" y="2381071"/>
                  <a:pt x="3478" y="2332041"/>
                </a:cubicBezTo>
                <a:cubicBezTo>
                  <a:pt x="16387" y="2294011"/>
                  <a:pt x="35315" y="2242366"/>
                  <a:pt x="61734" y="2182538"/>
                </a:cubicBezTo>
                <a:cubicBezTo>
                  <a:pt x="87885" y="2123515"/>
                  <a:pt x="110225" y="2072942"/>
                  <a:pt x="147546" y="2014187"/>
                </a:cubicBezTo>
                <a:cubicBezTo>
                  <a:pt x="170152" y="1978572"/>
                  <a:pt x="226001" y="1892050"/>
                  <a:pt x="322848" y="1809752"/>
                </a:cubicBezTo>
                <a:cubicBezTo>
                  <a:pt x="453473" y="1698748"/>
                  <a:pt x="544903" y="1607464"/>
                  <a:pt x="570118" y="1431333"/>
                </a:cubicBezTo>
                <a:cubicBezTo>
                  <a:pt x="594798" y="1258958"/>
                  <a:pt x="606971" y="1024139"/>
                  <a:pt x="510926" y="870075"/>
                </a:cubicBezTo>
                <a:cubicBezTo>
                  <a:pt x="473069" y="809308"/>
                  <a:pt x="424378" y="769065"/>
                  <a:pt x="382843" y="734724"/>
                </a:cubicBezTo>
                <a:cubicBezTo>
                  <a:pt x="194967" y="579520"/>
                  <a:pt x="67753" y="390377"/>
                  <a:pt x="0" y="154553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15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AE0161E-4D5A-FF3D-BE10-E7ECCA40A37C}"/>
              </a:ext>
            </a:extLst>
          </p:cNvPr>
          <p:cNvSpPr/>
          <p:nvPr/>
        </p:nvSpPr>
        <p:spPr>
          <a:xfrm flipH="1">
            <a:off x="3477791" y="1835978"/>
            <a:ext cx="1534210" cy="1336796"/>
          </a:xfrm>
          <a:prstGeom prst="ellipse">
            <a:avLst/>
          </a:prstGeom>
          <a:gradFill flip="none" rotWithShape="1">
            <a:gsLst>
              <a:gs pos="0">
                <a:srgbClr val="33506C"/>
              </a:gs>
              <a:gs pos="100000">
                <a:schemeClr val="accent2">
                  <a:lumMod val="50000"/>
                </a:schemeClr>
              </a:gs>
            </a:gsLst>
            <a:lin ang="0" scaled="1"/>
            <a:tileRect/>
          </a:gra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8363443F-D96A-FC29-E5DE-BA56130DF318}"/>
              </a:ext>
            </a:extLst>
          </p:cNvPr>
          <p:cNvSpPr>
            <a:spLocks noChangeAspect="1"/>
          </p:cNvSpPr>
          <p:nvPr/>
        </p:nvSpPr>
        <p:spPr>
          <a:xfrm flipH="1">
            <a:off x="3517391" y="1859990"/>
            <a:ext cx="1461152" cy="1273139"/>
          </a:xfrm>
          <a:prstGeom prst="ellipse">
            <a:avLst/>
          </a:prstGeom>
          <a:gradFill flip="none" rotWithShape="1">
            <a:gsLst>
              <a:gs pos="0">
                <a:srgbClr val="33506C"/>
              </a:gs>
              <a:gs pos="100000">
                <a:schemeClr val="accent2">
                  <a:lumMod val="50000"/>
                </a:schemeClr>
              </a:gs>
            </a:gsLst>
            <a:lin ang="10800000" scaled="1"/>
            <a:tileRect/>
          </a:gra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FA0CDC8E-BC2A-4D20-36FD-AC3E902634AB}"/>
              </a:ext>
            </a:extLst>
          </p:cNvPr>
          <p:cNvSpPr>
            <a:spLocks noChangeAspect="1"/>
          </p:cNvSpPr>
          <p:nvPr/>
        </p:nvSpPr>
        <p:spPr>
          <a:xfrm>
            <a:off x="2170524" y="1292079"/>
            <a:ext cx="238909" cy="208168"/>
          </a:xfrm>
          <a:prstGeom prst="ellipse">
            <a:avLst/>
          </a:prstGeom>
          <a:noFill/>
          <a:ln w="667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1A50AFD-3A9D-75DD-F381-C176FCDB4382}"/>
              </a:ext>
            </a:extLst>
          </p:cNvPr>
          <p:cNvSpPr/>
          <p:nvPr/>
        </p:nvSpPr>
        <p:spPr>
          <a:xfrm>
            <a:off x="5226874" y="2466453"/>
            <a:ext cx="1542243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400" dirty="0">
                <a:solidFill>
                  <a:schemeClr val="bg1"/>
                </a:solidFill>
                <a:cs typeface="Calibri" pitchFamily="34" charset="0"/>
              </a:rPr>
              <a:t>Doctor</a:t>
            </a:r>
          </a:p>
          <a:p>
            <a:pPr algn="ctr"/>
            <a:r>
              <a:rPr lang="en-IN" sz="1400" dirty="0">
                <a:solidFill>
                  <a:schemeClr val="bg1"/>
                </a:solidFill>
                <a:cs typeface="Calibri" pitchFamily="34" charset="0"/>
              </a:rPr>
              <a:t>Interface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079767A-A93A-B487-96C0-3C33A874FF79}"/>
              </a:ext>
            </a:extLst>
          </p:cNvPr>
          <p:cNvSpPr/>
          <p:nvPr/>
        </p:nvSpPr>
        <p:spPr>
          <a:xfrm>
            <a:off x="4605365" y="4093714"/>
            <a:ext cx="1070862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bg1"/>
                </a:solidFill>
                <a:cs typeface="Calibri" pitchFamily="34" charset="0"/>
              </a:rPr>
              <a:t>Lab Tests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FB5713C-4823-D73D-F660-6F013DD16AC4}"/>
              </a:ext>
            </a:extLst>
          </p:cNvPr>
          <p:cNvSpPr/>
          <p:nvPr/>
        </p:nvSpPr>
        <p:spPr>
          <a:xfrm>
            <a:off x="4426791" y="722789"/>
            <a:ext cx="1206338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400" dirty="0">
                <a:solidFill>
                  <a:schemeClr val="bg1"/>
                </a:solidFill>
                <a:cs typeface="Calibri" pitchFamily="34" charset="0"/>
              </a:rPr>
              <a:t>Sensors given to patient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B71DDB9-F97B-8B3C-A29F-F90AEFEB481C}"/>
              </a:ext>
            </a:extLst>
          </p:cNvPr>
          <p:cNvSpPr/>
          <p:nvPr/>
        </p:nvSpPr>
        <p:spPr>
          <a:xfrm>
            <a:off x="2751782" y="3925745"/>
            <a:ext cx="1196879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400" dirty="0">
                <a:solidFill>
                  <a:schemeClr val="bg1"/>
                </a:solidFill>
                <a:cs typeface="Calibri" pitchFamily="34" charset="0"/>
              </a:rPr>
              <a:t>Machine Learning Model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8D76AE7-E5D3-8CED-70D0-0827E0560505}"/>
              </a:ext>
            </a:extLst>
          </p:cNvPr>
          <p:cNvSpPr/>
          <p:nvPr/>
        </p:nvSpPr>
        <p:spPr>
          <a:xfrm>
            <a:off x="1831389" y="2397861"/>
            <a:ext cx="1245643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bg1"/>
                </a:solidFill>
                <a:cs typeface="Calibri" pitchFamily="34" charset="0"/>
              </a:rPr>
              <a:t>Relatives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B480B3C-535B-8C00-2EDD-BC63662A52DC}"/>
              </a:ext>
            </a:extLst>
          </p:cNvPr>
          <p:cNvSpPr/>
          <p:nvPr/>
        </p:nvSpPr>
        <p:spPr>
          <a:xfrm>
            <a:off x="2885868" y="757852"/>
            <a:ext cx="1009413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400" dirty="0">
                <a:solidFill>
                  <a:schemeClr val="bg1"/>
                </a:solidFill>
                <a:cs typeface="Calibri" pitchFamily="34" charset="0"/>
              </a:rPr>
              <a:t>Patient </a:t>
            </a:r>
          </a:p>
          <a:p>
            <a:pPr algn="ctr"/>
            <a:r>
              <a:rPr lang="en-IN" sz="1400" dirty="0">
                <a:solidFill>
                  <a:schemeClr val="bg1"/>
                </a:solidFill>
                <a:cs typeface="Calibri" pitchFamily="34" charset="0"/>
              </a:rPr>
              <a:t>Interface</a:t>
            </a: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CED39B29-7586-C3B3-11F5-1924B16CCB1A}"/>
              </a:ext>
            </a:extLst>
          </p:cNvPr>
          <p:cNvSpPr>
            <a:spLocks noChangeAspect="1"/>
          </p:cNvSpPr>
          <p:nvPr/>
        </p:nvSpPr>
        <p:spPr>
          <a:xfrm>
            <a:off x="1984358" y="1349487"/>
            <a:ext cx="87800" cy="109953"/>
          </a:xfrm>
          <a:custGeom>
            <a:avLst/>
            <a:gdLst>
              <a:gd name="connsiteX0" fmla="*/ 164292 w 1130527"/>
              <a:gd name="connsiteY0" fmla="*/ 1498521 h 1624841"/>
              <a:gd name="connsiteX1" fmla="*/ 547988 w 1130527"/>
              <a:gd name="connsiteY1" fmla="*/ 1624841 h 1624841"/>
              <a:gd name="connsiteX2" fmla="*/ 985767 w 1130527"/>
              <a:gd name="connsiteY2" fmla="*/ 1443304 h 1624841"/>
              <a:gd name="connsiteX3" fmla="*/ 1130527 w 1130527"/>
              <a:gd name="connsiteY3" fmla="*/ 1039806 h 1624841"/>
              <a:gd name="connsiteX4" fmla="*/ 975908 w 1130527"/>
              <a:gd name="connsiteY4" fmla="*/ 638747 h 1624841"/>
              <a:gd name="connsiteX5" fmla="*/ 618159 w 1130527"/>
              <a:gd name="connsiteY5" fmla="*/ 500710 h 1624841"/>
              <a:gd name="connsiteX6" fmla="*/ 444746 w 1130527"/>
              <a:gd name="connsiteY6" fmla="*/ 527742 h 1624841"/>
              <a:gd name="connsiteX7" fmla="*/ 412238 w 1130527"/>
              <a:gd name="connsiteY7" fmla="*/ 542477 h 1624841"/>
              <a:gd name="connsiteX8" fmla="*/ 441584 w 1130527"/>
              <a:gd name="connsiteY8" fmla="*/ 363369 h 1624841"/>
              <a:gd name="connsiteX9" fmla="*/ 466587 w 1130527"/>
              <a:gd name="connsiteY9" fmla="*/ 342138 h 1624841"/>
              <a:gd name="connsiteX10" fmla="*/ 966974 w 1130527"/>
              <a:gd name="connsiteY10" fmla="*/ 342138 h 1624841"/>
              <a:gd name="connsiteX11" fmla="*/ 1070910 w 1130527"/>
              <a:gd name="connsiteY11" fmla="*/ 238173 h 1624841"/>
              <a:gd name="connsiteX12" fmla="*/ 1070910 w 1130527"/>
              <a:gd name="connsiteY12" fmla="*/ 103927 h 1624841"/>
              <a:gd name="connsiteX13" fmla="*/ 966974 w 1130527"/>
              <a:gd name="connsiteY13" fmla="*/ 0 h 1624841"/>
              <a:gd name="connsiteX14" fmla="*/ 251675 w 1130527"/>
              <a:gd name="connsiteY14" fmla="*/ 0 h 1624841"/>
              <a:gd name="connsiteX15" fmla="*/ 140604 w 1130527"/>
              <a:gd name="connsiteY15" fmla="*/ 97812 h 1624841"/>
              <a:gd name="connsiteX16" fmla="*/ 49192 w 1130527"/>
              <a:gd name="connsiteY16" fmla="*/ 817493 h 1624841"/>
              <a:gd name="connsiteX17" fmla="*/ 71347 w 1130527"/>
              <a:gd name="connsiteY17" fmla="*/ 894169 h 1624841"/>
              <a:gd name="connsiteX18" fmla="*/ 143147 w 1130527"/>
              <a:gd name="connsiteY18" fmla="*/ 929316 h 1624841"/>
              <a:gd name="connsiteX19" fmla="*/ 296737 w 1130527"/>
              <a:gd name="connsiteY19" fmla="*/ 936393 h 1624841"/>
              <a:gd name="connsiteX20" fmla="*/ 419258 w 1130527"/>
              <a:gd name="connsiteY20" fmla="*/ 877576 h 1624841"/>
              <a:gd name="connsiteX21" fmla="*/ 472759 w 1130527"/>
              <a:gd name="connsiteY21" fmla="*/ 843648 h 1624841"/>
              <a:gd name="connsiteX22" fmla="*/ 552160 w 1130527"/>
              <a:gd name="connsiteY22" fmla="*/ 832456 h 1624841"/>
              <a:gd name="connsiteX23" fmla="*/ 684281 w 1130527"/>
              <a:gd name="connsiteY23" fmla="*/ 892893 h 1624841"/>
              <a:gd name="connsiteX24" fmla="*/ 730916 w 1130527"/>
              <a:gd name="connsiteY24" fmla="*/ 1063933 h 1624841"/>
              <a:gd name="connsiteX25" fmla="*/ 681852 w 1130527"/>
              <a:gd name="connsiteY25" fmla="*/ 1233469 h 1624841"/>
              <a:gd name="connsiteX26" fmla="*/ 549093 w 1130527"/>
              <a:gd name="connsiteY26" fmla="*/ 1293324 h 1624841"/>
              <a:gd name="connsiteX27" fmla="*/ 435364 w 1130527"/>
              <a:gd name="connsiteY27" fmla="*/ 1254462 h 1624841"/>
              <a:gd name="connsiteX28" fmla="*/ 392064 w 1130527"/>
              <a:gd name="connsiteY28" fmla="*/ 1178366 h 1624841"/>
              <a:gd name="connsiteX29" fmla="*/ 275830 w 1130527"/>
              <a:gd name="connsiteY29" fmla="*/ 1090555 h 1624841"/>
              <a:gd name="connsiteX30" fmla="*/ 97655 w 1130527"/>
              <a:gd name="connsiteY30" fmla="*/ 1090555 h 1624841"/>
              <a:gd name="connsiteX31" fmla="*/ 22056 w 1130527"/>
              <a:gd name="connsiteY31" fmla="*/ 1124884 h 1624841"/>
              <a:gd name="connsiteX32" fmla="*/ 1320 w 1130527"/>
              <a:gd name="connsiteY32" fmla="*/ 1201322 h 1624841"/>
              <a:gd name="connsiteX33" fmla="*/ 164292 w 1130527"/>
              <a:gd name="connsiteY33" fmla="*/ 1498521 h 1624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130527" h="1624841">
                <a:moveTo>
                  <a:pt x="164292" y="1498521"/>
                </a:moveTo>
                <a:cubicBezTo>
                  <a:pt x="264714" y="1582388"/>
                  <a:pt x="393854" y="1624841"/>
                  <a:pt x="547988" y="1624841"/>
                </a:cubicBezTo>
                <a:cubicBezTo>
                  <a:pt x="740079" y="1624841"/>
                  <a:pt x="887402" y="1563777"/>
                  <a:pt x="985767" y="1443304"/>
                </a:cubicBezTo>
                <a:cubicBezTo>
                  <a:pt x="1081807" y="1325452"/>
                  <a:pt x="1130527" y="1189673"/>
                  <a:pt x="1130527" y="1039806"/>
                </a:cubicBezTo>
                <a:cubicBezTo>
                  <a:pt x="1130527" y="866394"/>
                  <a:pt x="1078502" y="731425"/>
                  <a:pt x="975908" y="638747"/>
                </a:cubicBezTo>
                <a:cubicBezTo>
                  <a:pt x="874514" y="547164"/>
                  <a:pt x="754233" y="500710"/>
                  <a:pt x="618159" y="500710"/>
                </a:cubicBezTo>
                <a:cubicBezTo>
                  <a:pt x="551179" y="500710"/>
                  <a:pt x="492914" y="509759"/>
                  <a:pt x="444746" y="527742"/>
                </a:cubicBezTo>
                <a:cubicBezTo>
                  <a:pt x="434888" y="531457"/>
                  <a:pt x="424182" y="536267"/>
                  <a:pt x="412238" y="542477"/>
                </a:cubicBezTo>
                <a:lnTo>
                  <a:pt x="441584" y="363369"/>
                </a:lnTo>
                <a:cubicBezTo>
                  <a:pt x="443375" y="352349"/>
                  <a:pt x="455529" y="342138"/>
                  <a:pt x="466587" y="342138"/>
                </a:cubicBezTo>
                <a:lnTo>
                  <a:pt x="966974" y="342138"/>
                </a:lnTo>
                <a:cubicBezTo>
                  <a:pt x="1024286" y="342138"/>
                  <a:pt x="1070910" y="295504"/>
                  <a:pt x="1070910" y="238173"/>
                </a:cubicBezTo>
                <a:lnTo>
                  <a:pt x="1070910" y="103927"/>
                </a:lnTo>
                <a:cubicBezTo>
                  <a:pt x="1070910" y="46625"/>
                  <a:pt x="1024276" y="0"/>
                  <a:pt x="966974" y="0"/>
                </a:cubicBezTo>
                <a:lnTo>
                  <a:pt x="251675" y="0"/>
                </a:lnTo>
                <a:cubicBezTo>
                  <a:pt x="196373" y="0"/>
                  <a:pt x="147624" y="43005"/>
                  <a:pt x="140604" y="97812"/>
                </a:cubicBezTo>
                <a:lnTo>
                  <a:pt x="49192" y="817493"/>
                </a:lnTo>
                <a:cubicBezTo>
                  <a:pt x="45573" y="845687"/>
                  <a:pt x="53488" y="872881"/>
                  <a:pt x="71347" y="894169"/>
                </a:cubicBezTo>
                <a:cubicBezTo>
                  <a:pt x="89207" y="915514"/>
                  <a:pt x="114705" y="927926"/>
                  <a:pt x="143147" y="929316"/>
                </a:cubicBezTo>
                <a:lnTo>
                  <a:pt x="296737" y="936393"/>
                </a:lnTo>
                <a:cubicBezTo>
                  <a:pt x="344677" y="936393"/>
                  <a:pt x="391483" y="905999"/>
                  <a:pt x="419258" y="877576"/>
                </a:cubicBezTo>
                <a:cubicBezTo>
                  <a:pt x="434221" y="862270"/>
                  <a:pt x="451938" y="851135"/>
                  <a:pt x="472759" y="843648"/>
                </a:cubicBezTo>
                <a:cubicBezTo>
                  <a:pt x="494391" y="836228"/>
                  <a:pt x="521042" y="832456"/>
                  <a:pt x="552160" y="832456"/>
                </a:cubicBezTo>
                <a:cubicBezTo>
                  <a:pt x="613463" y="832456"/>
                  <a:pt x="656678" y="852288"/>
                  <a:pt x="684281" y="892893"/>
                </a:cubicBezTo>
                <a:cubicBezTo>
                  <a:pt x="715190" y="938593"/>
                  <a:pt x="730916" y="996020"/>
                  <a:pt x="730916" y="1063933"/>
                </a:cubicBezTo>
                <a:cubicBezTo>
                  <a:pt x="730916" y="1132427"/>
                  <a:pt x="714390" y="1189501"/>
                  <a:pt x="681852" y="1233469"/>
                </a:cubicBezTo>
                <a:cubicBezTo>
                  <a:pt x="651915" y="1273769"/>
                  <a:pt x="608424" y="1293324"/>
                  <a:pt x="549093" y="1293324"/>
                </a:cubicBezTo>
                <a:cubicBezTo>
                  <a:pt x="497353" y="1293324"/>
                  <a:pt x="460187" y="1280674"/>
                  <a:pt x="435364" y="1254462"/>
                </a:cubicBezTo>
                <a:cubicBezTo>
                  <a:pt x="417267" y="1235316"/>
                  <a:pt x="402703" y="1209742"/>
                  <a:pt x="392064" y="1178366"/>
                </a:cubicBezTo>
                <a:cubicBezTo>
                  <a:pt x="374900" y="1127436"/>
                  <a:pt x="326094" y="1090555"/>
                  <a:pt x="275830" y="1090555"/>
                </a:cubicBezTo>
                <a:lnTo>
                  <a:pt x="97655" y="1090555"/>
                </a:lnTo>
                <a:cubicBezTo>
                  <a:pt x="68080" y="1090555"/>
                  <a:pt x="40524" y="1103033"/>
                  <a:pt x="22056" y="1124884"/>
                </a:cubicBezTo>
                <a:cubicBezTo>
                  <a:pt x="4310" y="1145886"/>
                  <a:pt x="-3291" y="1173718"/>
                  <a:pt x="1320" y="1201322"/>
                </a:cubicBezTo>
                <a:cubicBezTo>
                  <a:pt x="22103" y="1325452"/>
                  <a:pt x="76910" y="1425502"/>
                  <a:pt x="164292" y="149852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92B76C9-9ED1-798B-1441-4E2F78A5CCC4}"/>
              </a:ext>
            </a:extLst>
          </p:cNvPr>
          <p:cNvSpPr/>
          <p:nvPr/>
        </p:nvSpPr>
        <p:spPr>
          <a:xfrm>
            <a:off x="3510794" y="2212573"/>
            <a:ext cx="148394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chemeClr val="bg1"/>
                </a:solidFill>
              </a:rPr>
              <a:t>Services</a:t>
            </a:r>
            <a:endParaRPr lang="en-IN" sz="2400" b="1" dirty="0">
              <a:solidFill>
                <a:schemeClr val="bg1"/>
              </a:solidFill>
            </a:endParaRPr>
          </a:p>
        </p:txBody>
      </p:sp>
      <p:grpSp>
        <p:nvGrpSpPr>
          <p:cNvPr id="83" name="Google Shape;13342;p83">
            <a:extLst>
              <a:ext uri="{FF2B5EF4-FFF2-40B4-BE49-F238E27FC236}">
                <a16:creationId xmlns:a16="http://schemas.microsoft.com/office/drawing/2014/main" id="{FA09E78E-8022-196E-FF21-41C3A6AE3A68}"/>
              </a:ext>
            </a:extLst>
          </p:cNvPr>
          <p:cNvGrpSpPr/>
          <p:nvPr/>
        </p:nvGrpSpPr>
        <p:grpSpPr>
          <a:xfrm>
            <a:off x="3266096" y="326300"/>
            <a:ext cx="274576" cy="354728"/>
            <a:chOff x="4902936" y="2419290"/>
            <a:chExt cx="274576" cy="354728"/>
          </a:xfrm>
        </p:grpSpPr>
        <p:sp>
          <p:nvSpPr>
            <p:cNvPr id="84" name="Google Shape;13343;p83">
              <a:extLst>
                <a:ext uri="{FF2B5EF4-FFF2-40B4-BE49-F238E27FC236}">
                  <a16:creationId xmlns:a16="http://schemas.microsoft.com/office/drawing/2014/main" id="{FB9E6565-492C-C5E6-C62F-66787862515C}"/>
                </a:ext>
              </a:extLst>
            </p:cNvPr>
            <p:cNvSpPr/>
            <p:nvPr/>
          </p:nvSpPr>
          <p:spPr>
            <a:xfrm>
              <a:off x="4943418" y="2419290"/>
              <a:ext cx="193376" cy="131658"/>
            </a:xfrm>
            <a:custGeom>
              <a:avLst/>
              <a:gdLst/>
              <a:ahLst/>
              <a:cxnLst/>
              <a:rect l="l" t="t" r="r" b="b"/>
              <a:pathLst>
                <a:path w="7385" h="5028" extrusionOk="0">
                  <a:moveTo>
                    <a:pt x="3072" y="0"/>
                  </a:moveTo>
                  <a:cubicBezTo>
                    <a:pt x="1336" y="0"/>
                    <a:pt x="0" y="1546"/>
                    <a:pt x="267" y="3272"/>
                  </a:cubicBezTo>
                  <a:lnTo>
                    <a:pt x="534" y="5028"/>
                  </a:lnTo>
                  <a:lnTo>
                    <a:pt x="6850" y="5028"/>
                  </a:lnTo>
                  <a:lnTo>
                    <a:pt x="7127" y="3272"/>
                  </a:lnTo>
                  <a:cubicBezTo>
                    <a:pt x="7384" y="1546"/>
                    <a:pt x="6058" y="0"/>
                    <a:pt x="4312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3344;p83">
              <a:extLst>
                <a:ext uri="{FF2B5EF4-FFF2-40B4-BE49-F238E27FC236}">
                  <a16:creationId xmlns:a16="http://schemas.microsoft.com/office/drawing/2014/main" id="{622FCDF5-E1D6-BC48-01F0-FAEB39653653}"/>
                </a:ext>
              </a:extLst>
            </p:cNvPr>
            <p:cNvSpPr/>
            <p:nvPr/>
          </p:nvSpPr>
          <p:spPr>
            <a:xfrm>
              <a:off x="4902936" y="2613871"/>
              <a:ext cx="274576" cy="160147"/>
            </a:xfrm>
            <a:custGeom>
              <a:avLst/>
              <a:gdLst/>
              <a:ahLst/>
              <a:cxnLst/>
              <a:rect l="l" t="t" r="r" b="b"/>
              <a:pathLst>
                <a:path w="10486" h="6116" extrusionOk="0">
                  <a:moveTo>
                    <a:pt x="3712" y="1"/>
                  </a:moveTo>
                  <a:lnTo>
                    <a:pt x="3712" y="1031"/>
                  </a:lnTo>
                  <a:cubicBezTo>
                    <a:pt x="3712" y="1327"/>
                    <a:pt x="3521" y="1584"/>
                    <a:pt x="3244" y="1661"/>
                  </a:cubicBezTo>
                  <a:lnTo>
                    <a:pt x="945" y="2338"/>
                  </a:lnTo>
                  <a:cubicBezTo>
                    <a:pt x="382" y="2500"/>
                    <a:pt x="1" y="3015"/>
                    <a:pt x="1" y="3597"/>
                  </a:cubicBezTo>
                  <a:lnTo>
                    <a:pt x="1" y="5458"/>
                  </a:lnTo>
                  <a:cubicBezTo>
                    <a:pt x="1" y="5820"/>
                    <a:pt x="297" y="6116"/>
                    <a:pt x="659" y="6116"/>
                  </a:cubicBezTo>
                  <a:lnTo>
                    <a:pt x="9827" y="6116"/>
                  </a:lnTo>
                  <a:cubicBezTo>
                    <a:pt x="10189" y="6116"/>
                    <a:pt x="10485" y="5820"/>
                    <a:pt x="10485" y="5458"/>
                  </a:cubicBezTo>
                  <a:lnTo>
                    <a:pt x="10485" y="3597"/>
                  </a:lnTo>
                  <a:cubicBezTo>
                    <a:pt x="10485" y="3015"/>
                    <a:pt x="10104" y="2500"/>
                    <a:pt x="9541" y="2338"/>
                  </a:cubicBezTo>
                  <a:lnTo>
                    <a:pt x="7242" y="1661"/>
                  </a:lnTo>
                  <a:cubicBezTo>
                    <a:pt x="6965" y="1584"/>
                    <a:pt x="6774" y="1327"/>
                    <a:pt x="6774" y="1031"/>
                  </a:cubicBezTo>
                  <a:lnTo>
                    <a:pt x="6774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3345;p83">
              <a:extLst>
                <a:ext uri="{FF2B5EF4-FFF2-40B4-BE49-F238E27FC236}">
                  <a16:creationId xmlns:a16="http://schemas.microsoft.com/office/drawing/2014/main" id="{2B5F2BAA-BDDB-0F85-65E9-FF74941487A8}"/>
                </a:ext>
              </a:extLst>
            </p:cNvPr>
            <p:cNvSpPr/>
            <p:nvPr/>
          </p:nvSpPr>
          <p:spPr>
            <a:xfrm>
              <a:off x="4902936" y="2657338"/>
              <a:ext cx="274576" cy="116680"/>
            </a:xfrm>
            <a:custGeom>
              <a:avLst/>
              <a:gdLst/>
              <a:ahLst/>
              <a:cxnLst/>
              <a:rect l="l" t="t" r="r" b="b"/>
              <a:pathLst>
                <a:path w="10486" h="4456" extrusionOk="0">
                  <a:moveTo>
                    <a:pt x="7242" y="1"/>
                  </a:moveTo>
                  <a:lnTo>
                    <a:pt x="7242" y="1"/>
                  </a:lnTo>
                  <a:cubicBezTo>
                    <a:pt x="7299" y="29"/>
                    <a:pt x="7366" y="58"/>
                    <a:pt x="7423" y="87"/>
                  </a:cubicBezTo>
                  <a:lnTo>
                    <a:pt x="5238" y="735"/>
                  </a:lnTo>
                  <a:lnTo>
                    <a:pt x="3054" y="87"/>
                  </a:lnTo>
                  <a:cubicBezTo>
                    <a:pt x="3120" y="58"/>
                    <a:pt x="3178" y="29"/>
                    <a:pt x="3244" y="1"/>
                  </a:cubicBezTo>
                  <a:lnTo>
                    <a:pt x="3244" y="1"/>
                  </a:lnTo>
                  <a:lnTo>
                    <a:pt x="936" y="678"/>
                  </a:lnTo>
                  <a:cubicBezTo>
                    <a:pt x="382" y="840"/>
                    <a:pt x="1" y="1355"/>
                    <a:pt x="1" y="1937"/>
                  </a:cubicBezTo>
                  <a:lnTo>
                    <a:pt x="1" y="3798"/>
                  </a:lnTo>
                  <a:cubicBezTo>
                    <a:pt x="1" y="4160"/>
                    <a:pt x="297" y="4456"/>
                    <a:pt x="659" y="4456"/>
                  </a:cubicBezTo>
                  <a:lnTo>
                    <a:pt x="9827" y="4456"/>
                  </a:lnTo>
                  <a:cubicBezTo>
                    <a:pt x="10189" y="4456"/>
                    <a:pt x="10485" y="4160"/>
                    <a:pt x="10485" y="3798"/>
                  </a:cubicBezTo>
                  <a:lnTo>
                    <a:pt x="10485" y="1937"/>
                  </a:lnTo>
                  <a:cubicBezTo>
                    <a:pt x="10485" y="1355"/>
                    <a:pt x="10094" y="840"/>
                    <a:pt x="9541" y="678"/>
                  </a:cubicBezTo>
                  <a:lnTo>
                    <a:pt x="7242" y="1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3346;p83">
              <a:extLst>
                <a:ext uri="{FF2B5EF4-FFF2-40B4-BE49-F238E27FC236}">
                  <a16:creationId xmlns:a16="http://schemas.microsoft.com/office/drawing/2014/main" id="{487A2F82-CA72-E304-A58D-22DB93ED617A}"/>
                </a:ext>
              </a:extLst>
            </p:cNvPr>
            <p:cNvSpPr/>
            <p:nvPr/>
          </p:nvSpPr>
          <p:spPr>
            <a:xfrm>
              <a:off x="4971384" y="2662104"/>
              <a:ext cx="137681" cy="111915"/>
            </a:xfrm>
            <a:custGeom>
              <a:avLst/>
              <a:gdLst/>
              <a:ahLst/>
              <a:cxnLst/>
              <a:rect l="l" t="t" r="r" b="b"/>
              <a:pathLst>
                <a:path w="5258" h="4274" extrusionOk="0">
                  <a:moveTo>
                    <a:pt x="773" y="0"/>
                  </a:moveTo>
                  <a:lnTo>
                    <a:pt x="516" y="267"/>
                  </a:lnTo>
                  <a:cubicBezTo>
                    <a:pt x="192" y="592"/>
                    <a:pt x="1" y="1030"/>
                    <a:pt x="10" y="1498"/>
                  </a:cubicBezTo>
                  <a:lnTo>
                    <a:pt x="10" y="4274"/>
                  </a:lnTo>
                  <a:lnTo>
                    <a:pt x="5257" y="4274"/>
                  </a:lnTo>
                  <a:lnTo>
                    <a:pt x="5257" y="1498"/>
                  </a:lnTo>
                  <a:cubicBezTo>
                    <a:pt x="5248" y="1030"/>
                    <a:pt x="5066" y="592"/>
                    <a:pt x="4733" y="267"/>
                  </a:cubicBezTo>
                  <a:lnTo>
                    <a:pt x="4475" y="0"/>
                  </a:lnTo>
                  <a:lnTo>
                    <a:pt x="2624" y="334"/>
                  </a:lnTo>
                  <a:lnTo>
                    <a:pt x="773" y="0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3347;p83">
              <a:extLst>
                <a:ext uri="{FF2B5EF4-FFF2-40B4-BE49-F238E27FC236}">
                  <a16:creationId xmlns:a16="http://schemas.microsoft.com/office/drawing/2014/main" id="{51481E2B-8F6D-F6A5-067D-1A24592A5AB1}"/>
                </a:ext>
              </a:extLst>
            </p:cNvPr>
            <p:cNvSpPr/>
            <p:nvPr/>
          </p:nvSpPr>
          <p:spPr>
            <a:xfrm>
              <a:off x="4977878" y="2662104"/>
              <a:ext cx="124431" cy="46217"/>
            </a:xfrm>
            <a:custGeom>
              <a:avLst/>
              <a:gdLst/>
              <a:ahLst/>
              <a:cxnLst/>
              <a:rect l="l" t="t" r="r" b="b"/>
              <a:pathLst>
                <a:path w="4752" h="1765" extrusionOk="0">
                  <a:moveTo>
                    <a:pt x="525" y="0"/>
                  </a:moveTo>
                  <a:lnTo>
                    <a:pt x="268" y="267"/>
                  </a:lnTo>
                  <a:cubicBezTo>
                    <a:pt x="163" y="372"/>
                    <a:pt x="68" y="487"/>
                    <a:pt x="1" y="620"/>
                  </a:cubicBezTo>
                  <a:lnTo>
                    <a:pt x="802" y="1546"/>
                  </a:lnTo>
                  <a:cubicBezTo>
                    <a:pt x="932" y="1690"/>
                    <a:pt x="1113" y="1764"/>
                    <a:pt x="1295" y="1764"/>
                  </a:cubicBezTo>
                  <a:cubicBezTo>
                    <a:pt x="1461" y="1764"/>
                    <a:pt x="1628" y="1702"/>
                    <a:pt x="1756" y="1574"/>
                  </a:cubicBezTo>
                  <a:lnTo>
                    <a:pt x="2376" y="954"/>
                  </a:lnTo>
                  <a:lnTo>
                    <a:pt x="2996" y="1574"/>
                  </a:lnTo>
                  <a:cubicBezTo>
                    <a:pt x="3124" y="1702"/>
                    <a:pt x="3289" y="1764"/>
                    <a:pt x="3454" y="1764"/>
                  </a:cubicBezTo>
                  <a:cubicBezTo>
                    <a:pt x="3635" y="1764"/>
                    <a:pt x="3816" y="1690"/>
                    <a:pt x="3950" y="1546"/>
                  </a:cubicBezTo>
                  <a:lnTo>
                    <a:pt x="4752" y="620"/>
                  </a:lnTo>
                  <a:cubicBezTo>
                    <a:pt x="4675" y="487"/>
                    <a:pt x="4589" y="372"/>
                    <a:pt x="4485" y="267"/>
                  </a:cubicBezTo>
                  <a:lnTo>
                    <a:pt x="4227" y="0"/>
                  </a:lnTo>
                  <a:lnTo>
                    <a:pt x="2376" y="334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3348;p83">
              <a:extLst>
                <a:ext uri="{FF2B5EF4-FFF2-40B4-BE49-F238E27FC236}">
                  <a16:creationId xmlns:a16="http://schemas.microsoft.com/office/drawing/2014/main" id="{A02242E5-717F-1054-4CCD-FFAAA6D2644B}"/>
                </a:ext>
              </a:extLst>
            </p:cNvPr>
            <p:cNvSpPr/>
            <p:nvPr/>
          </p:nvSpPr>
          <p:spPr>
            <a:xfrm>
              <a:off x="5022837" y="2699574"/>
              <a:ext cx="34512" cy="74444"/>
            </a:xfrm>
            <a:custGeom>
              <a:avLst/>
              <a:gdLst/>
              <a:ahLst/>
              <a:cxnLst/>
              <a:rect l="l" t="t" r="r" b="b"/>
              <a:pathLst>
                <a:path w="1318" h="2843" extrusionOk="0">
                  <a:moveTo>
                    <a:pt x="344" y="0"/>
                  </a:moveTo>
                  <a:lnTo>
                    <a:pt x="1" y="2843"/>
                  </a:lnTo>
                  <a:lnTo>
                    <a:pt x="1317" y="2843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3349;p83">
              <a:extLst>
                <a:ext uri="{FF2B5EF4-FFF2-40B4-BE49-F238E27FC236}">
                  <a16:creationId xmlns:a16="http://schemas.microsoft.com/office/drawing/2014/main" id="{0F882182-2755-264A-B7AB-CEABDF3CECA6}"/>
                </a:ext>
              </a:extLst>
            </p:cNvPr>
            <p:cNvSpPr/>
            <p:nvPr/>
          </p:nvSpPr>
          <p:spPr>
            <a:xfrm>
              <a:off x="5017103" y="2670823"/>
              <a:ext cx="45745" cy="34512"/>
            </a:xfrm>
            <a:custGeom>
              <a:avLst/>
              <a:gdLst/>
              <a:ahLst/>
              <a:cxnLst/>
              <a:rect l="l" t="t" r="r" b="b"/>
              <a:pathLst>
                <a:path w="1747" h="1318" extrusionOk="0">
                  <a:moveTo>
                    <a:pt x="1" y="1"/>
                  </a:moveTo>
                  <a:lnTo>
                    <a:pt x="392" y="1165"/>
                  </a:lnTo>
                  <a:cubicBezTo>
                    <a:pt x="420" y="1251"/>
                    <a:pt x="506" y="1317"/>
                    <a:pt x="602" y="1317"/>
                  </a:cubicBezTo>
                  <a:lnTo>
                    <a:pt x="1155" y="1317"/>
                  </a:lnTo>
                  <a:cubicBezTo>
                    <a:pt x="1250" y="1317"/>
                    <a:pt x="1336" y="1251"/>
                    <a:pt x="1365" y="1165"/>
                  </a:cubicBezTo>
                  <a:lnTo>
                    <a:pt x="1746" y="1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3350;p83">
              <a:extLst>
                <a:ext uri="{FF2B5EF4-FFF2-40B4-BE49-F238E27FC236}">
                  <a16:creationId xmlns:a16="http://schemas.microsoft.com/office/drawing/2014/main" id="{BDE27D0E-970E-65EA-535F-C8A336953663}"/>
                </a:ext>
              </a:extLst>
            </p:cNvPr>
            <p:cNvSpPr/>
            <p:nvPr/>
          </p:nvSpPr>
          <p:spPr>
            <a:xfrm>
              <a:off x="5000109" y="2613635"/>
              <a:ext cx="79969" cy="22938"/>
            </a:xfrm>
            <a:custGeom>
              <a:avLst/>
              <a:gdLst/>
              <a:ahLst/>
              <a:cxnLst/>
              <a:rect l="l" t="t" r="r" b="b"/>
              <a:pathLst>
                <a:path w="3054" h="876" extrusionOk="0">
                  <a:moveTo>
                    <a:pt x="1" y="0"/>
                  </a:moveTo>
                  <a:lnTo>
                    <a:pt x="1" y="496"/>
                  </a:lnTo>
                  <a:cubicBezTo>
                    <a:pt x="478" y="749"/>
                    <a:pt x="1003" y="876"/>
                    <a:pt x="1527" y="876"/>
                  </a:cubicBezTo>
                  <a:cubicBezTo>
                    <a:pt x="2052" y="876"/>
                    <a:pt x="2577" y="749"/>
                    <a:pt x="3054" y="496"/>
                  </a:cubicBezTo>
                  <a:lnTo>
                    <a:pt x="3054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3351;p83">
              <a:extLst>
                <a:ext uri="{FF2B5EF4-FFF2-40B4-BE49-F238E27FC236}">
                  <a16:creationId xmlns:a16="http://schemas.microsoft.com/office/drawing/2014/main" id="{97576AA8-AD9A-FE6F-C009-1A1DB2C954EA}"/>
                </a:ext>
              </a:extLst>
            </p:cNvPr>
            <p:cNvSpPr/>
            <p:nvPr/>
          </p:nvSpPr>
          <p:spPr>
            <a:xfrm>
              <a:off x="4981125" y="2646602"/>
              <a:ext cx="58995" cy="50301"/>
            </a:xfrm>
            <a:custGeom>
              <a:avLst/>
              <a:gdLst/>
              <a:ahLst/>
              <a:cxnLst/>
              <a:rect l="l" t="t" r="r" b="b"/>
              <a:pathLst>
                <a:path w="2253" h="1921" extrusionOk="0">
                  <a:moveTo>
                    <a:pt x="583" y="1"/>
                  </a:moveTo>
                  <a:lnTo>
                    <a:pt x="1" y="697"/>
                  </a:lnTo>
                  <a:lnTo>
                    <a:pt x="1002" y="1851"/>
                  </a:lnTo>
                  <a:cubicBezTo>
                    <a:pt x="1048" y="1897"/>
                    <a:pt x="1109" y="1921"/>
                    <a:pt x="1171" y="1921"/>
                  </a:cubicBezTo>
                  <a:cubicBezTo>
                    <a:pt x="1226" y="1921"/>
                    <a:pt x="1282" y="1901"/>
                    <a:pt x="1327" y="1861"/>
                  </a:cubicBezTo>
                  <a:lnTo>
                    <a:pt x="2252" y="936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3352;p83">
              <a:extLst>
                <a:ext uri="{FF2B5EF4-FFF2-40B4-BE49-F238E27FC236}">
                  <a16:creationId xmlns:a16="http://schemas.microsoft.com/office/drawing/2014/main" id="{04BE383B-16FC-4143-0D04-8BF37BFB4A8D}"/>
                </a:ext>
              </a:extLst>
            </p:cNvPr>
            <p:cNvSpPr/>
            <p:nvPr/>
          </p:nvSpPr>
          <p:spPr>
            <a:xfrm>
              <a:off x="5040093" y="2646602"/>
              <a:ext cx="58969" cy="50301"/>
            </a:xfrm>
            <a:custGeom>
              <a:avLst/>
              <a:gdLst/>
              <a:ahLst/>
              <a:cxnLst/>
              <a:rect l="l" t="t" r="r" b="b"/>
              <a:pathLst>
                <a:path w="2252" h="1921" extrusionOk="0">
                  <a:moveTo>
                    <a:pt x="1679" y="1"/>
                  </a:moveTo>
                  <a:lnTo>
                    <a:pt x="0" y="936"/>
                  </a:lnTo>
                  <a:lnTo>
                    <a:pt x="926" y="1861"/>
                  </a:lnTo>
                  <a:cubicBezTo>
                    <a:pt x="971" y="1901"/>
                    <a:pt x="1026" y="1921"/>
                    <a:pt x="1082" y="1921"/>
                  </a:cubicBezTo>
                  <a:cubicBezTo>
                    <a:pt x="1143" y="1921"/>
                    <a:pt x="1205" y="1897"/>
                    <a:pt x="1250" y="1851"/>
                  </a:cubicBezTo>
                  <a:lnTo>
                    <a:pt x="2252" y="697"/>
                  </a:lnTo>
                  <a:lnTo>
                    <a:pt x="1679" y="1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3353;p83">
              <a:extLst>
                <a:ext uri="{FF2B5EF4-FFF2-40B4-BE49-F238E27FC236}">
                  <a16:creationId xmlns:a16="http://schemas.microsoft.com/office/drawing/2014/main" id="{CECA0704-7944-462F-AC33-938A40BB9759}"/>
                </a:ext>
              </a:extLst>
            </p:cNvPr>
            <p:cNvSpPr/>
            <p:nvPr/>
          </p:nvSpPr>
          <p:spPr>
            <a:xfrm>
              <a:off x="4931923" y="2630865"/>
              <a:ext cx="68212" cy="143153"/>
            </a:xfrm>
            <a:custGeom>
              <a:avLst/>
              <a:gdLst/>
              <a:ahLst/>
              <a:cxnLst/>
              <a:rect l="l" t="t" r="r" b="b"/>
              <a:pathLst>
                <a:path w="2605" h="5467" extrusionOk="0">
                  <a:moveTo>
                    <a:pt x="2605" y="1"/>
                  </a:moveTo>
                  <a:cubicBezTo>
                    <a:pt x="2605" y="1"/>
                    <a:pt x="1002" y="401"/>
                    <a:pt x="477" y="1966"/>
                  </a:cubicBezTo>
                  <a:cubicBezTo>
                    <a:pt x="439" y="2099"/>
                    <a:pt x="458" y="2242"/>
                    <a:pt x="535" y="2357"/>
                  </a:cubicBezTo>
                  <a:lnTo>
                    <a:pt x="859" y="2843"/>
                  </a:lnTo>
                  <a:lnTo>
                    <a:pt x="153" y="3549"/>
                  </a:lnTo>
                  <a:cubicBezTo>
                    <a:pt x="48" y="3654"/>
                    <a:pt x="0" y="3807"/>
                    <a:pt x="29" y="3950"/>
                  </a:cubicBezTo>
                  <a:lnTo>
                    <a:pt x="420" y="5467"/>
                  </a:lnTo>
                  <a:lnTo>
                    <a:pt x="1508" y="5457"/>
                  </a:lnTo>
                  <a:lnTo>
                    <a:pt x="1508" y="2691"/>
                  </a:lnTo>
                  <a:cubicBezTo>
                    <a:pt x="1508" y="2223"/>
                    <a:pt x="1699" y="1785"/>
                    <a:pt x="2023" y="1451"/>
                  </a:cubicBezTo>
                  <a:lnTo>
                    <a:pt x="2280" y="1193"/>
                  </a:lnTo>
                  <a:cubicBezTo>
                    <a:pt x="2490" y="993"/>
                    <a:pt x="2605" y="707"/>
                    <a:pt x="2605" y="420"/>
                  </a:cubicBezTo>
                  <a:lnTo>
                    <a:pt x="2605" y="1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3354;p83">
              <a:extLst>
                <a:ext uri="{FF2B5EF4-FFF2-40B4-BE49-F238E27FC236}">
                  <a16:creationId xmlns:a16="http://schemas.microsoft.com/office/drawing/2014/main" id="{72EBFB26-D3FF-0F1A-A6A7-293FB941667E}"/>
                </a:ext>
              </a:extLst>
            </p:cNvPr>
            <p:cNvSpPr/>
            <p:nvPr/>
          </p:nvSpPr>
          <p:spPr>
            <a:xfrm>
              <a:off x="5080052" y="2630865"/>
              <a:ext cx="68212" cy="143153"/>
            </a:xfrm>
            <a:custGeom>
              <a:avLst/>
              <a:gdLst/>
              <a:ahLst/>
              <a:cxnLst/>
              <a:rect l="l" t="t" r="r" b="b"/>
              <a:pathLst>
                <a:path w="2605" h="5467" extrusionOk="0">
                  <a:moveTo>
                    <a:pt x="1" y="1"/>
                  </a:moveTo>
                  <a:lnTo>
                    <a:pt x="1" y="420"/>
                  </a:lnTo>
                  <a:cubicBezTo>
                    <a:pt x="1" y="707"/>
                    <a:pt x="115" y="993"/>
                    <a:pt x="325" y="1193"/>
                  </a:cubicBezTo>
                  <a:lnTo>
                    <a:pt x="583" y="1451"/>
                  </a:lnTo>
                  <a:cubicBezTo>
                    <a:pt x="907" y="1785"/>
                    <a:pt x="1098" y="2223"/>
                    <a:pt x="1098" y="2691"/>
                  </a:cubicBezTo>
                  <a:lnTo>
                    <a:pt x="1098" y="5457"/>
                  </a:lnTo>
                  <a:lnTo>
                    <a:pt x="2185" y="5467"/>
                  </a:lnTo>
                  <a:lnTo>
                    <a:pt x="2576" y="3950"/>
                  </a:lnTo>
                  <a:cubicBezTo>
                    <a:pt x="2605" y="3807"/>
                    <a:pt x="2557" y="3654"/>
                    <a:pt x="2452" y="3549"/>
                  </a:cubicBezTo>
                  <a:lnTo>
                    <a:pt x="1746" y="2843"/>
                  </a:lnTo>
                  <a:lnTo>
                    <a:pt x="2071" y="2357"/>
                  </a:lnTo>
                  <a:cubicBezTo>
                    <a:pt x="2147" y="2242"/>
                    <a:pt x="2166" y="2099"/>
                    <a:pt x="2128" y="1966"/>
                  </a:cubicBezTo>
                  <a:cubicBezTo>
                    <a:pt x="1603" y="40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3355;p83">
              <a:extLst>
                <a:ext uri="{FF2B5EF4-FFF2-40B4-BE49-F238E27FC236}">
                  <a16:creationId xmlns:a16="http://schemas.microsoft.com/office/drawing/2014/main" id="{A01A2E0B-650B-C2C4-27ED-B207AD033C7D}"/>
                </a:ext>
              </a:extLst>
            </p:cNvPr>
            <p:cNvSpPr/>
            <p:nvPr/>
          </p:nvSpPr>
          <p:spPr>
            <a:xfrm>
              <a:off x="4946403" y="2476478"/>
              <a:ext cx="187144" cy="148678"/>
            </a:xfrm>
            <a:custGeom>
              <a:avLst/>
              <a:gdLst/>
              <a:ahLst/>
              <a:cxnLst/>
              <a:rect l="l" t="t" r="r" b="b"/>
              <a:pathLst>
                <a:path w="7147" h="5678" extrusionOk="0">
                  <a:moveTo>
                    <a:pt x="2233" y="1"/>
                  </a:moveTo>
                  <a:cubicBezTo>
                    <a:pt x="1470" y="1"/>
                    <a:pt x="897" y="707"/>
                    <a:pt x="1060" y="1461"/>
                  </a:cubicBezTo>
                  <a:cubicBezTo>
                    <a:pt x="1117" y="1718"/>
                    <a:pt x="926" y="1966"/>
                    <a:pt x="659" y="1966"/>
                  </a:cubicBezTo>
                  <a:lnTo>
                    <a:pt x="649" y="1966"/>
                  </a:lnTo>
                  <a:cubicBezTo>
                    <a:pt x="392" y="1966"/>
                    <a:pt x="172" y="2128"/>
                    <a:pt x="106" y="2367"/>
                  </a:cubicBezTo>
                  <a:cubicBezTo>
                    <a:pt x="1" y="2710"/>
                    <a:pt x="268" y="3054"/>
                    <a:pt x="630" y="3063"/>
                  </a:cubicBezTo>
                  <a:lnTo>
                    <a:pt x="745" y="3063"/>
                  </a:lnTo>
                  <a:cubicBezTo>
                    <a:pt x="859" y="4532"/>
                    <a:pt x="2090" y="5677"/>
                    <a:pt x="3578" y="5677"/>
                  </a:cubicBezTo>
                  <a:cubicBezTo>
                    <a:pt x="5057" y="5677"/>
                    <a:pt x="6288" y="4532"/>
                    <a:pt x="6402" y="3063"/>
                  </a:cubicBezTo>
                  <a:lnTo>
                    <a:pt x="6526" y="3063"/>
                  </a:lnTo>
                  <a:cubicBezTo>
                    <a:pt x="6889" y="3054"/>
                    <a:pt x="7146" y="2710"/>
                    <a:pt x="7051" y="2367"/>
                  </a:cubicBezTo>
                  <a:cubicBezTo>
                    <a:pt x="6974" y="2128"/>
                    <a:pt x="6755" y="1966"/>
                    <a:pt x="6507" y="1966"/>
                  </a:cubicBezTo>
                  <a:lnTo>
                    <a:pt x="6497" y="1966"/>
                  </a:lnTo>
                  <a:cubicBezTo>
                    <a:pt x="6230" y="1966"/>
                    <a:pt x="6040" y="1718"/>
                    <a:pt x="6097" y="1461"/>
                  </a:cubicBezTo>
                  <a:cubicBezTo>
                    <a:pt x="6259" y="707"/>
                    <a:pt x="5687" y="1"/>
                    <a:pt x="4923" y="1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3356;p83">
              <a:extLst>
                <a:ext uri="{FF2B5EF4-FFF2-40B4-BE49-F238E27FC236}">
                  <a16:creationId xmlns:a16="http://schemas.microsoft.com/office/drawing/2014/main" id="{3B0A63C4-0B89-855D-647F-5D973B4BF4BD}"/>
                </a:ext>
              </a:extLst>
            </p:cNvPr>
            <p:cNvSpPr/>
            <p:nvPr/>
          </p:nvSpPr>
          <p:spPr>
            <a:xfrm>
              <a:off x="4946665" y="2476478"/>
              <a:ext cx="127678" cy="148652"/>
            </a:xfrm>
            <a:custGeom>
              <a:avLst/>
              <a:gdLst/>
              <a:ahLst/>
              <a:cxnLst/>
              <a:rect l="l" t="t" r="r" b="b"/>
              <a:pathLst>
                <a:path w="4876" h="5677" extrusionOk="0">
                  <a:moveTo>
                    <a:pt x="2223" y="1"/>
                  </a:moveTo>
                  <a:cubicBezTo>
                    <a:pt x="1460" y="1"/>
                    <a:pt x="887" y="707"/>
                    <a:pt x="1059" y="1461"/>
                  </a:cubicBezTo>
                  <a:cubicBezTo>
                    <a:pt x="1107" y="1718"/>
                    <a:pt x="916" y="1966"/>
                    <a:pt x="649" y="1966"/>
                  </a:cubicBezTo>
                  <a:lnTo>
                    <a:pt x="639" y="1966"/>
                  </a:lnTo>
                  <a:cubicBezTo>
                    <a:pt x="632" y="1966"/>
                    <a:pt x="626" y="1966"/>
                    <a:pt x="619" y="1966"/>
                  </a:cubicBezTo>
                  <a:cubicBezTo>
                    <a:pt x="379" y="1966"/>
                    <a:pt x="161" y="2125"/>
                    <a:pt x="96" y="2357"/>
                  </a:cubicBezTo>
                  <a:cubicBezTo>
                    <a:pt x="0" y="2710"/>
                    <a:pt x="258" y="3054"/>
                    <a:pt x="620" y="3054"/>
                  </a:cubicBezTo>
                  <a:lnTo>
                    <a:pt x="744" y="3054"/>
                  </a:lnTo>
                  <a:cubicBezTo>
                    <a:pt x="848" y="4557"/>
                    <a:pt x="2094" y="5676"/>
                    <a:pt x="3546" y="5676"/>
                  </a:cubicBezTo>
                  <a:cubicBezTo>
                    <a:pt x="3698" y="5676"/>
                    <a:pt x="3852" y="5664"/>
                    <a:pt x="4007" y="5639"/>
                  </a:cubicBezTo>
                  <a:cubicBezTo>
                    <a:pt x="2624" y="5429"/>
                    <a:pt x="1603" y="4237"/>
                    <a:pt x="1603" y="2844"/>
                  </a:cubicBezTo>
                  <a:lnTo>
                    <a:pt x="1603" y="1527"/>
                  </a:lnTo>
                  <a:cubicBezTo>
                    <a:pt x="1603" y="926"/>
                    <a:pt x="2090" y="440"/>
                    <a:pt x="2700" y="430"/>
                  </a:cubicBezTo>
                  <a:lnTo>
                    <a:pt x="4446" y="430"/>
                  </a:lnTo>
                  <a:cubicBezTo>
                    <a:pt x="4684" y="430"/>
                    <a:pt x="4875" y="239"/>
                    <a:pt x="4875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3357;p83">
              <a:extLst>
                <a:ext uri="{FF2B5EF4-FFF2-40B4-BE49-F238E27FC236}">
                  <a16:creationId xmlns:a16="http://schemas.microsoft.com/office/drawing/2014/main" id="{28734DC2-246C-330A-D2A9-CA6B23FCFBD0}"/>
                </a:ext>
              </a:extLst>
            </p:cNvPr>
            <p:cNvSpPr/>
            <p:nvPr/>
          </p:nvSpPr>
          <p:spPr>
            <a:xfrm>
              <a:off x="5005608" y="2419290"/>
              <a:ext cx="119430" cy="45981"/>
            </a:xfrm>
            <a:custGeom>
              <a:avLst/>
              <a:gdLst/>
              <a:ahLst/>
              <a:cxnLst/>
              <a:rect l="l" t="t" r="r" b="b"/>
              <a:pathLst>
                <a:path w="4561" h="1756" extrusionOk="0">
                  <a:moveTo>
                    <a:pt x="697" y="0"/>
                  </a:moveTo>
                  <a:cubicBezTo>
                    <a:pt x="468" y="0"/>
                    <a:pt x="230" y="29"/>
                    <a:pt x="10" y="86"/>
                  </a:cubicBezTo>
                  <a:lnTo>
                    <a:pt x="10" y="220"/>
                  </a:lnTo>
                  <a:cubicBezTo>
                    <a:pt x="1" y="1059"/>
                    <a:pt x="688" y="1746"/>
                    <a:pt x="1537" y="1756"/>
                  </a:cubicBezTo>
                  <a:lnTo>
                    <a:pt x="4561" y="1756"/>
                  </a:lnTo>
                  <a:cubicBezTo>
                    <a:pt x="4122" y="697"/>
                    <a:pt x="3082" y="0"/>
                    <a:pt x="1937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3358;p83">
              <a:extLst>
                <a:ext uri="{FF2B5EF4-FFF2-40B4-BE49-F238E27FC236}">
                  <a16:creationId xmlns:a16="http://schemas.microsoft.com/office/drawing/2014/main" id="{2ADAC91E-08EA-8A82-DA4D-1FCBFA9E3D6D}"/>
                </a:ext>
              </a:extLst>
            </p:cNvPr>
            <p:cNvSpPr/>
            <p:nvPr/>
          </p:nvSpPr>
          <p:spPr>
            <a:xfrm>
              <a:off x="5000109" y="2527879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17" y="1"/>
                  </a:moveTo>
                  <a:cubicBezTo>
                    <a:pt x="108" y="1"/>
                    <a:pt x="1" y="75"/>
                    <a:pt x="1" y="223"/>
                  </a:cubicBezTo>
                  <a:lnTo>
                    <a:pt x="1" y="442"/>
                  </a:lnTo>
                  <a:cubicBezTo>
                    <a:pt x="1" y="556"/>
                    <a:pt x="96" y="661"/>
                    <a:pt x="220" y="661"/>
                  </a:cubicBezTo>
                  <a:cubicBezTo>
                    <a:pt x="335" y="661"/>
                    <a:pt x="440" y="556"/>
                    <a:pt x="440" y="442"/>
                  </a:cubicBezTo>
                  <a:lnTo>
                    <a:pt x="440" y="223"/>
                  </a:lnTo>
                  <a:cubicBezTo>
                    <a:pt x="435" y="75"/>
                    <a:pt x="325" y="1"/>
                    <a:pt x="217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3359;p83">
              <a:extLst>
                <a:ext uri="{FF2B5EF4-FFF2-40B4-BE49-F238E27FC236}">
                  <a16:creationId xmlns:a16="http://schemas.microsoft.com/office/drawing/2014/main" id="{79902C86-E67F-AB13-6B94-BCBD0C8F33D0}"/>
                </a:ext>
              </a:extLst>
            </p:cNvPr>
            <p:cNvSpPr/>
            <p:nvPr/>
          </p:nvSpPr>
          <p:spPr>
            <a:xfrm>
              <a:off x="5068818" y="2527879"/>
              <a:ext cx="11260" cy="17334"/>
            </a:xfrm>
            <a:custGeom>
              <a:avLst/>
              <a:gdLst/>
              <a:ahLst/>
              <a:cxnLst/>
              <a:rect l="l" t="t" r="r" b="b"/>
              <a:pathLst>
                <a:path w="430" h="662" extrusionOk="0">
                  <a:moveTo>
                    <a:pt x="215" y="1"/>
                  </a:moveTo>
                  <a:cubicBezTo>
                    <a:pt x="108" y="1"/>
                    <a:pt x="0" y="75"/>
                    <a:pt x="0" y="223"/>
                  </a:cubicBezTo>
                  <a:lnTo>
                    <a:pt x="0" y="442"/>
                  </a:lnTo>
                  <a:cubicBezTo>
                    <a:pt x="0" y="556"/>
                    <a:pt x="96" y="661"/>
                    <a:pt x="210" y="661"/>
                  </a:cubicBezTo>
                  <a:cubicBezTo>
                    <a:pt x="334" y="661"/>
                    <a:pt x="430" y="556"/>
                    <a:pt x="430" y="442"/>
                  </a:cubicBezTo>
                  <a:lnTo>
                    <a:pt x="430" y="223"/>
                  </a:lnTo>
                  <a:cubicBezTo>
                    <a:pt x="430" y="75"/>
                    <a:pt x="322" y="1"/>
                    <a:pt x="21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3360;p83">
              <a:extLst>
                <a:ext uri="{FF2B5EF4-FFF2-40B4-BE49-F238E27FC236}">
                  <a16:creationId xmlns:a16="http://schemas.microsoft.com/office/drawing/2014/main" id="{5209507D-5217-964B-91EE-5AC84309E17E}"/>
                </a:ext>
              </a:extLst>
            </p:cNvPr>
            <p:cNvSpPr/>
            <p:nvPr/>
          </p:nvSpPr>
          <p:spPr>
            <a:xfrm>
              <a:off x="5014825" y="2567864"/>
              <a:ext cx="50537" cy="17334"/>
            </a:xfrm>
            <a:custGeom>
              <a:avLst/>
              <a:gdLst/>
              <a:ahLst/>
              <a:cxnLst/>
              <a:rect l="l" t="t" r="r" b="b"/>
              <a:pathLst>
                <a:path w="1930" h="662" extrusionOk="0">
                  <a:moveTo>
                    <a:pt x="311" y="0"/>
                  </a:moveTo>
                  <a:cubicBezTo>
                    <a:pt x="145" y="0"/>
                    <a:pt x="1" y="223"/>
                    <a:pt x="154" y="384"/>
                  </a:cubicBezTo>
                  <a:cubicBezTo>
                    <a:pt x="373" y="566"/>
                    <a:pt x="644" y="661"/>
                    <a:pt x="925" y="661"/>
                  </a:cubicBezTo>
                  <a:cubicBezTo>
                    <a:pt x="938" y="661"/>
                    <a:pt x="952" y="661"/>
                    <a:pt x="965" y="661"/>
                  </a:cubicBezTo>
                  <a:cubicBezTo>
                    <a:pt x="979" y="661"/>
                    <a:pt x="992" y="661"/>
                    <a:pt x="1006" y="661"/>
                  </a:cubicBezTo>
                  <a:cubicBezTo>
                    <a:pt x="1287" y="661"/>
                    <a:pt x="1558" y="566"/>
                    <a:pt x="1776" y="384"/>
                  </a:cubicBezTo>
                  <a:cubicBezTo>
                    <a:pt x="1930" y="223"/>
                    <a:pt x="1786" y="0"/>
                    <a:pt x="1620" y="0"/>
                  </a:cubicBezTo>
                  <a:cubicBezTo>
                    <a:pt x="1570" y="0"/>
                    <a:pt x="1517" y="21"/>
                    <a:pt x="1471" y="69"/>
                  </a:cubicBezTo>
                  <a:cubicBezTo>
                    <a:pt x="1318" y="174"/>
                    <a:pt x="1142" y="227"/>
                    <a:pt x="965" y="227"/>
                  </a:cubicBezTo>
                  <a:cubicBezTo>
                    <a:pt x="789" y="227"/>
                    <a:pt x="612" y="174"/>
                    <a:pt x="460" y="69"/>
                  </a:cubicBezTo>
                  <a:cubicBezTo>
                    <a:pt x="413" y="21"/>
                    <a:pt x="361" y="0"/>
                    <a:pt x="311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3361;p83">
              <a:extLst>
                <a:ext uri="{FF2B5EF4-FFF2-40B4-BE49-F238E27FC236}">
                  <a16:creationId xmlns:a16="http://schemas.microsoft.com/office/drawing/2014/main" id="{92D5CE33-B3B4-7C48-38FA-518165D8AC3E}"/>
                </a:ext>
              </a:extLst>
            </p:cNvPr>
            <p:cNvSpPr/>
            <p:nvPr/>
          </p:nvSpPr>
          <p:spPr>
            <a:xfrm>
              <a:off x="4992384" y="2510702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6" y="1"/>
                  </a:moveTo>
                  <a:cubicBezTo>
                    <a:pt x="0" y="1"/>
                    <a:pt x="0" y="440"/>
                    <a:pt x="286" y="440"/>
                  </a:cubicBezTo>
                  <a:lnTo>
                    <a:pt x="725" y="440"/>
                  </a:lnTo>
                  <a:cubicBezTo>
                    <a:pt x="1011" y="440"/>
                    <a:pt x="1011" y="1"/>
                    <a:pt x="725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3362;p83">
              <a:extLst>
                <a:ext uri="{FF2B5EF4-FFF2-40B4-BE49-F238E27FC236}">
                  <a16:creationId xmlns:a16="http://schemas.microsoft.com/office/drawing/2014/main" id="{85778350-4E75-A7B3-6458-A94ED885D356}"/>
                </a:ext>
              </a:extLst>
            </p:cNvPr>
            <p:cNvSpPr/>
            <p:nvPr/>
          </p:nvSpPr>
          <p:spPr>
            <a:xfrm>
              <a:off x="5061068" y="2510702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7" y="1"/>
                  </a:moveTo>
                  <a:cubicBezTo>
                    <a:pt x="1" y="1"/>
                    <a:pt x="1" y="440"/>
                    <a:pt x="287" y="440"/>
                  </a:cubicBezTo>
                  <a:lnTo>
                    <a:pt x="726" y="440"/>
                  </a:lnTo>
                  <a:cubicBezTo>
                    <a:pt x="1012" y="440"/>
                    <a:pt x="1012" y="1"/>
                    <a:pt x="726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9207;p81">
            <a:extLst>
              <a:ext uri="{FF2B5EF4-FFF2-40B4-BE49-F238E27FC236}">
                <a16:creationId xmlns:a16="http://schemas.microsoft.com/office/drawing/2014/main" id="{26AAA0BE-CA6D-32AC-40D5-A3D1AE267819}"/>
              </a:ext>
            </a:extLst>
          </p:cNvPr>
          <p:cNvGrpSpPr/>
          <p:nvPr/>
        </p:nvGrpSpPr>
        <p:grpSpPr>
          <a:xfrm>
            <a:off x="3210613" y="3538883"/>
            <a:ext cx="363278" cy="363338"/>
            <a:chOff x="1282755" y="1952089"/>
            <a:chExt cx="363278" cy="363338"/>
          </a:xfrm>
        </p:grpSpPr>
        <p:sp>
          <p:nvSpPr>
            <p:cNvPr id="105" name="Google Shape;9208;p81">
              <a:extLst>
                <a:ext uri="{FF2B5EF4-FFF2-40B4-BE49-F238E27FC236}">
                  <a16:creationId xmlns:a16="http://schemas.microsoft.com/office/drawing/2014/main" id="{6E22C704-6191-E6CD-47ED-C02E194744D7}"/>
                </a:ext>
              </a:extLst>
            </p:cNvPr>
            <p:cNvSpPr/>
            <p:nvPr/>
          </p:nvSpPr>
          <p:spPr>
            <a:xfrm>
              <a:off x="1282755" y="1952089"/>
              <a:ext cx="359924" cy="363338"/>
            </a:xfrm>
            <a:custGeom>
              <a:avLst/>
              <a:gdLst/>
              <a:ahLst/>
              <a:cxnLst/>
              <a:rect l="l" t="t" r="r" b="b"/>
              <a:pathLst>
                <a:path w="24039" h="24267" extrusionOk="0">
                  <a:moveTo>
                    <a:pt x="9104" y="6354"/>
                  </a:moveTo>
                  <a:lnTo>
                    <a:pt x="11711" y="7847"/>
                  </a:lnTo>
                  <a:lnTo>
                    <a:pt x="9104" y="9340"/>
                  </a:lnTo>
                  <a:lnTo>
                    <a:pt x="9104" y="6354"/>
                  </a:lnTo>
                  <a:close/>
                  <a:moveTo>
                    <a:pt x="15747" y="6354"/>
                  </a:moveTo>
                  <a:lnTo>
                    <a:pt x="15747" y="9340"/>
                  </a:lnTo>
                  <a:lnTo>
                    <a:pt x="13140" y="7847"/>
                  </a:lnTo>
                  <a:lnTo>
                    <a:pt x="15747" y="6354"/>
                  </a:lnTo>
                  <a:close/>
                  <a:moveTo>
                    <a:pt x="19431" y="4777"/>
                  </a:moveTo>
                  <a:cubicBezTo>
                    <a:pt x="22823" y="4777"/>
                    <a:pt x="24038" y="9305"/>
                    <a:pt x="21066" y="10980"/>
                  </a:cubicBezTo>
                  <a:lnTo>
                    <a:pt x="19868" y="11673"/>
                  </a:lnTo>
                  <a:lnTo>
                    <a:pt x="16483" y="9739"/>
                  </a:lnTo>
                  <a:lnTo>
                    <a:pt x="16483" y="5934"/>
                  </a:lnTo>
                  <a:cubicBezTo>
                    <a:pt x="17450" y="5450"/>
                    <a:pt x="18102" y="4777"/>
                    <a:pt x="19384" y="4777"/>
                  </a:cubicBezTo>
                  <a:cubicBezTo>
                    <a:pt x="19400" y="4777"/>
                    <a:pt x="19416" y="4777"/>
                    <a:pt x="19431" y="4777"/>
                  </a:cubicBezTo>
                  <a:close/>
                  <a:moveTo>
                    <a:pt x="5422" y="4777"/>
                  </a:moveTo>
                  <a:cubicBezTo>
                    <a:pt x="5430" y="4777"/>
                    <a:pt x="5437" y="4777"/>
                    <a:pt x="5445" y="4777"/>
                  </a:cubicBezTo>
                  <a:cubicBezTo>
                    <a:pt x="6749" y="4777"/>
                    <a:pt x="7422" y="5471"/>
                    <a:pt x="8389" y="5955"/>
                  </a:cubicBezTo>
                  <a:lnTo>
                    <a:pt x="8389" y="9760"/>
                  </a:lnTo>
                  <a:lnTo>
                    <a:pt x="5004" y="11694"/>
                  </a:lnTo>
                  <a:lnTo>
                    <a:pt x="3784" y="11001"/>
                  </a:lnTo>
                  <a:cubicBezTo>
                    <a:pt x="827" y="9302"/>
                    <a:pt x="2034" y="4777"/>
                    <a:pt x="5422" y="4777"/>
                  </a:cubicBezTo>
                  <a:close/>
                  <a:moveTo>
                    <a:pt x="16462" y="10559"/>
                  </a:moveTo>
                  <a:lnTo>
                    <a:pt x="19132" y="12094"/>
                  </a:lnTo>
                  <a:lnTo>
                    <a:pt x="16462" y="13608"/>
                  </a:lnTo>
                  <a:lnTo>
                    <a:pt x="16462" y="10559"/>
                  </a:lnTo>
                  <a:close/>
                  <a:moveTo>
                    <a:pt x="8389" y="10580"/>
                  </a:moveTo>
                  <a:lnTo>
                    <a:pt x="8389" y="13629"/>
                  </a:lnTo>
                  <a:lnTo>
                    <a:pt x="5719" y="12094"/>
                  </a:lnTo>
                  <a:lnTo>
                    <a:pt x="8389" y="10580"/>
                  </a:lnTo>
                  <a:close/>
                  <a:moveTo>
                    <a:pt x="12425" y="8246"/>
                  </a:moveTo>
                  <a:lnTo>
                    <a:pt x="15747" y="10160"/>
                  </a:lnTo>
                  <a:lnTo>
                    <a:pt x="15747" y="14028"/>
                  </a:lnTo>
                  <a:lnTo>
                    <a:pt x="12425" y="15920"/>
                  </a:lnTo>
                  <a:lnTo>
                    <a:pt x="9083" y="14028"/>
                  </a:lnTo>
                  <a:lnTo>
                    <a:pt x="9083" y="10160"/>
                  </a:lnTo>
                  <a:lnTo>
                    <a:pt x="12425" y="8246"/>
                  </a:lnTo>
                  <a:close/>
                  <a:moveTo>
                    <a:pt x="9104" y="14848"/>
                  </a:moveTo>
                  <a:lnTo>
                    <a:pt x="11711" y="16341"/>
                  </a:lnTo>
                  <a:lnTo>
                    <a:pt x="9104" y="17834"/>
                  </a:lnTo>
                  <a:lnTo>
                    <a:pt x="9104" y="14848"/>
                  </a:lnTo>
                  <a:close/>
                  <a:moveTo>
                    <a:pt x="15747" y="14848"/>
                  </a:moveTo>
                  <a:lnTo>
                    <a:pt x="15747" y="17834"/>
                  </a:lnTo>
                  <a:lnTo>
                    <a:pt x="13140" y="16341"/>
                  </a:lnTo>
                  <a:lnTo>
                    <a:pt x="15747" y="14848"/>
                  </a:lnTo>
                  <a:close/>
                  <a:moveTo>
                    <a:pt x="19847" y="12493"/>
                  </a:moveTo>
                  <a:lnTo>
                    <a:pt x="21066" y="13187"/>
                  </a:lnTo>
                  <a:cubicBezTo>
                    <a:pt x="22643" y="14112"/>
                    <a:pt x="23211" y="16131"/>
                    <a:pt x="22286" y="17728"/>
                  </a:cubicBezTo>
                  <a:cubicBezTo>
                    <a:pt x="21677" y="18805"/>
                    <a:pt x="20553" y="19414"/>
                    <a:pt x="19395" y="19414"/>
                  </a:cubicBezTo>
                  <a:cubicBezTo>
                    <a:pt x="18835" y="19414"/>
                    <a:pt x="18266" y="19271"/>
                    <a:pt x="17745" y="18969"/>
                  </a:cubicBezTo>
                  <a:lnTo>
                    <a:pt x="17745" y="18990"/>
                  </a:lnTo>
                  <a:lnTo>
                    <a:pt x="16462" y="18254"/>
                  </a:lnTo>
                  <a:lnTo>
                    <a:pt x="16462" y="14428"/>
                  </a:lnTo>
                  <a:lnTo>
                    <a:pt x="19847" y="12493"/>
                  </a:lnTo>
                  <a:close/>
                  <a:moveTo>
                    <a:pt x="12425" y="16761"/>
                  </a:moveTo>
                  <a:lnTo>
                    <a:pt x="15747" y="18653"/>
                  </a:lnTo>
                  <a:lnTo>
                    <a:pt x="15747" y="20146"/>
                  </a:lnTo>
                  <a:cubicBezTo>
                    <a:pt x="15747" y="21975"/>
                    <a:pt x="14254" y="23468"/>
                    <a:pt x="12425" y="23468"/>
                  </a:cubicBezTo>
                  <a:cubicBezTo>
                    <a:pt x="10575" y="23468"/>
                    <a:pt x="9104" y="21975"/>
                    <a:pt x="9104" y="20146"/>
                  </a:cubicBezTo>
                  <a:lnTo>
                    <a:pt x="9104" y="18653"/>
                  </a:lnTo>
                  <a:lnTo>
                    <a:pt x="12425" y="16761"/>
                  </a:lnTo>
                  <a:close/>
                  <a:moveTo>
                    <a:pt x="12456" y="1"/>
                  </a:moveTo>
                  <a:cubicBezTo>
                    <a:pt x="10392" y="1"/>
                    <a:pt x="8375" y="1555"/>
                    <a:pt x="8389" y="4042"/>
                  </a:cubicBezTo>
                  <a:lnTo>
                    <a:pt x="8389" y="5114"/>
                  </a:lnTo>
                  <a:lnTo>
                    <a:pt x="7443" y="4588"/>
                  </a:lnTo>
                  <a:cubicBezTo>
                    <a:pt x="6831" y="4256"/>
                    <a:pt x="6173" y="4098"/>
                    <a:pt x="5524" y="4098"/>
                  </a:cubicBezTo>
                  <a:cubicBezTo>
                    <a:pt x="4123" y="4098"/>
                    <a:pt x="2766" y="4836"/>
                    <a:pt x="2018" y="6144"/>
                  </a:cubicBezTo>
                  <a:cubicBezTo>
                    <a:pt x="925" y="8036"/>
                    <a:pt x="1556" y="10475"/>
                    <a:pt x="3427" y="11610"/>
                  </a:cubicBezTo>
                  <a:lnTo>
                    <a:pt x="4289" y="12094"/>
                  </a:lnTo>
                  <a:lnTo>
                    <a:pt x="3427" y="12577"/>
                  </a:lnTo>
                  <a:cubicBezTo>
                    <a:pt x="0" y="14554"/>
                    <a:pt x="1156" y="19768"/>
                    <a:pt x="5109" y="20104"/>
                  </a:cubicBezTo>
                  <a:lnTo>
                    <a:pt x="5130" y="20104"/>
                  </a:lnTo>
                  <a:cubicBezTo>
                    <a:pt x="5571" y="20104"/>
                    <a:pt x="5592" y="19452"/>
                    <a:pt x="5172" y="19389"/>
                  </a:cubicBezTo>
                  <a:cubicBezTo>
                    <a:pt x="1913" y="19116"/>
                    <a:pt x="967" y="14806"/>
                    <a:pt x="3784" y="13187"/>
                  </a:cubicBezTo>
                  <a:lnTo>
                    <a:pt x="5004" y="12493"/>
                  </a:lnTo>
                  <a:lnTo>
                    <a:pt x="8389" y="14428"/>
                  </a:lnTo>
                  <a:lnTo>
                    <a:pt x="8389" y="18233"/>
                  </a:lnTo>
                  <a:cubicBezTo>
                    <a:pt x="7253" y="18864"/>
                    <a:pt x="6980" y="19095"/>
                    <a:pt x="6433" y="19263"/>
                  </a:cubicBezTo>
                  <a:cubicBezTo>
                    <a:pt x="5988" y="19356"/>
                    <a:pt x="6116" y="19972"/>
                    <a:pt x="6484" y="19972"/>
                  </a:cubicBezTo>
                  <a:cubicBezTo>
                    <a:pt x="6533" y="19972"/>
                    <a:pt x="6587" y="19961"/>
                    <a:pt x="6644" y="19936"/>
                  </a:cubicBezTo>
                  <a:cubicBezTo>
                    <a:pt x="7295" y="19747"/>
                    <a:pt x="7611" y="19494"/>
                    <a:pt x="8389" y="19053"/>
                  </a:cubicBezTo>
                  <a:lnTo>
                    <a:pt x="8389" y="20125"/>
                  </a:lnTo>
                  <a:cubicBezTo>
                    <a:pt x="8326" y="22396"/>
                    <a:pt x="10155" y="24267"/>
                    <a:pt x="12425" y="24267"/>
                  </a:cubicBezTo>
                  <a:cubicBezTo>
                    <a:pt x="14696" y="24267"/>
                    <a:pt x="16525" y="22396"/>
                    <a:pt x="16462" y="20125"/>
                  </a:cubicBezTo>
                  <a:lnTo>
                    <a:pt x="16462" y="19074"/>
                  </a:lnTo>
                  <a:cubicBezTo>
                    <a:pt x="17093" y="19368"/>
                    <a:pt x="17913" y="20125"/>
                    <a:pt x="19384" y="20125"/>
                  </a:cubicBezTo>
                  <a:cubicBezTo>
                    <a:pt x="21235" y="20125"/>
                    <a:pt x="22832" y="18885"/>
                    <a:pt x="23316" y="17119"/>
                  </a:cubicBezTo>
                  <a:cubicBezTo>
                    <a:pt x="23779" y="15332"/>
                    <a:pt x="23001" y="13481"/>
                    <a:pt x="21403" y="12556"/>
                  </a:cubicBezTo>
                  <a:lnTo>
                    <a:pt x="21403" y="12577"/>
                  </a:lnTo>
                  <a:lnTo>
                    <a:pt x="20562" y="12094"/>
                  </a:lnTo>
                  <a:lnTo>
                    <a:pt x="21403" y="11610"/>
                  </a:lnTo>
                  <a:cubicBezTo>
                    <a:pt x="23337" y="10496"/>
                    <a:pt x="24010" y="8036"/>
                    <a:pt x="22917" y="6081"/>
                  </a:cubicBezTo>
                  <a:cubicBezTo>
                    <a:pt x="22167" y="4780"/>
                    <a:pt x="20800" y="4050"/>
                    <a:pt x="19396" y="4050"/>
                  </a:cubicBezTo>
                  <a:cubicBezTo>
                    <a:pt x="18713" y="4050"/>
                    <a:pt x="18021" y="4223"/>
                    <a:pt x="17387" y="4588"/>
                  </a:cubicBezTo>
                  <a:lnTo>
                    <a:pt x="16462" y="5114"/>
                  </a:lnTo>
                  <a:cubicBezTo>
                    <a:pt x="16441" y="4231"/>
                    <a:pt x="16504" y="3831"/>
                    <a:pt x="16357" y="3159"/>
                  </a:cubicBezTo>
                  <a:cubicBezTo>
                    <a:pt x="16322" y="2958"/>
                    <a:pt x="16171" y="2869"/>
                    <a:pt x="16017" y="2869"/>
                  </a:cubicBezTo>
                  <a:cubicBezTo>
                    <a:pt x="15800" y="2869"/>
                    <a:pt x="15577" y="3044"/>
                    <a:pt x="15663" y="3327"/>
                  </a:cubicBezTo>
                  <a:cubicBezTo>
                    <a:pt x="15789" y="3894"/>
                    <a:pt x="15726" y="4210"/>
                    <a:pt x="15747" y="5513"/>
                  </a:cubicBezTo>
                  <a:lnTo>
                    <a:pt x="12425" y="7426"/>
                  </a:lnTo>
                  <a:lnTo>
                    <a:pt x="9083" y="5513"/>
                  </a:lnTo>
                  <a:lnTo>
                    <a:pt x="9083" y="4042"/>
                  </a:lnTo>
                  <a:cubicBezTo>
                    <a:pt x="9083" y="1991"/>
                    <a:pt x="10748" y="706"/>
                    <a:pt x="12449" y="706"/>
                  </a:cubicBezTo>
                  <a:cubicBezTo>
                    <a:pt x="13451" y="706"/>
                    <a:pt x="14465" y="1152"/>
                    <a:pt x="15159" y="2149"/>
                  </a:cubicBezTo>
                  <a:cubicBezTo>
                    <a:pt x="15233" y="2280"/>
                    <a:pt x="15341" y="2333"/>
                    <a:pt x="15448" y="2333"/>
                  </a:cubicBezTo>
                  <a:cubicBezTo>
                    <a:pt x="15703" y="2333"/>
                    <a:pt x="15954" y="2031"/>
                    <a:pt x="15747" y="1750"/>
                  </a:cubicBezTo>
                  <a:cubicBezTo>
                    <a:pt x="14905" y="541"/>
                    <a:pt x="13672" y="1"/>
                    <a:pt x="12456" y="1"/>
                  </a:cubicBezTo>
                  <a:close/>
                </a:path>
              </a:pathLst>
            </a:custGeom>
            <a:solidFill>
              <a:srgbClr val="CDD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9209;p81">
              <a:extLst>
                <a:ext uri="{FF2B5EF4-FFF2-40B4-BE49-F238E27FC236}">
                  <a16:creationId xmlns:a16="http://schemas.microsoft.com/office/drawing/2014/main" id="{213F2C51-4790-AD04-ADCB-DDEF6619EFCB}"/>
                </a:ext>
              </a:extLst>
            </p:cNvPr>
            <p:cNvSpPr/>
            <p:nvPr/>
          </p:nvSpPr>
          <p:spPr>
            <a:xfrm>
              <a:off x="1437900" y="2104404"/>
              <a:ext cx="61118" cy="57644"/>
            </a:xfrm>
            <a:custGeom>
              <a:avLst/>
              <a:gdLst/>
              <a:ahLst/>
              <a:cxnLst/>
              <a:rect l="l" t="t" r="r" b="b"/>
              <a:pathLst>
                <a:path w="4082" h="3850" extrusionOk="0">
                  <a:moveTo>
                    <a:pt x="2068" y="1"/>
                  </a:moveTo>
                  <a:cubicBezTo>
                    <a:pt x="1176" y="1"/>
                    <a:pt x="288" y="589"/>
                    <a:pt x="150" y="1690"/>
                  </a:cubicBezTo>
                  <a:cubicBezTo>
                    <a:pt x="1" y="2980"/>
                    <a:pt x="1036" y="3849"/>
                    <a:pt x="2094" y="3849"/>
                  </a:cubicBezTo>
                  <a:cubicBezTo>
                    <a:pt x="2673" y="3849"/>
                    <a:pt x="3259" y="3588"/>
                    <a:pt x="3661" y="2993"/>
                  </a:cubicBezTo>
                  <a:cubicBezTo>
                    <a:pt x="3998" y="2489"/>
                    <a:pt x="4082" y="1837"/>
                    <a:pt x="3871" y="1269"/>
                  </a:cubicBezTo>
                  <a:cubicBezTo>
                    <a:pt x="3556" y="409"/>
                    <a:pt x="2811" y="1"/>
                    <a:pt x="2068" y="1"/>
                  </a:cubicBezTo>
                  <a:close/>
                </a:path>
              </a:pathLst>
            </a:custGeom>
            <a:solidFill>
              <a:srgbClr val="68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9210;p81">
              <a:extLst>
                <a:ext uri="{FF2B5EF4-FFF2-40B4-BE49-F238E27FC236}">
                  <a16:creationId xmlns:a16="http://schemas.microsoft.com/office/drawing/2014/main" id="{78005791-9EA7-AFA8-EA77-C143E3BAE386}"/>
                </a:ext>
              </a:extLst>
            </p:cNvPr>
            <p:cNvSpPr/>
            <p:nvPr/>
          </p:nvSpPr>
          <p:spPr>
            <a:xfrm>
              <a:off x="1286214" y="2015019"/>
              <a:ext cx="61148" cy="47313"/>
            </a:xfrm>
            <a:custGeom>
              <a:avLst/>
              <a:gdLst/>
              <a:ahLst/>
              <a:cxnLst/>
              <a:rect l="l" t="t" r="r" b="b"/>
              <a:pathLst>
                <a:path w="4084" h="3160" extrusionOk="0">
                  <a:moveTo>
                    <a:pt x="2042" y="0"/>
                  </a:moveTo>
                  <a:cubicBezTo>
                    <a:pt x="1945" y="0"/>
                    <a:pt x="1846" y="9"/>
                    <a:pt x="1745" y="28"/>
                  </a:cubicBezTo>
                  <a:cubicBezTo>
                    <a:pt x="358" y="301"/>
                    <a:pt x="0" y="2109"/>
                    <a:pt x="1157" y="2887"/>
                  </a:cubicBezTo>
                  <a:cubicBezTo>
                    <a:pt x="1325" y="2992"/>
                    <a:pt x="1493" y="3076"/>
                    <a:pt x="1661" y="3118"/>
                  </a:cubicBezTo>
                  <a:cubicBezTo>
                    <a:pt x="1784" y="3146"/>
                    <a:pt x="1907" y="3160"/>
                    <a:pt x="2029" y="3160"/>
                  </a:cubicBezTo>
                  <a:cubicBezTo>
                    <a:pt x="2549" y="3160"/>
                    <a:pt x="3036" y="2910"/>
                    <a:pt x="3343" y="2467"/>
                  </a:cubicBezTo>
                  <a:cubicBezTo>
                    <a:pt x="4083" y="1396"/>
                    <a:pt x="3254" y="0"/>
                    <a:pt x="2042" y="0"/>
                  </a:cubicBezTo>
                  <a:close/>
                </a:path>
              </a:pathLst>
            </a:custGeom>
            <a:solidFill>
              <a:srgbClr val="C6D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9211;p81">
              <a:extLst>
                <a:ext uri="{FF2B5EF4-FFF2-40B4-BE49-F238E27FC236}">
                  <a16:creationId xmlns:a16="http://schemas.microsoft.com/office/drawing/2014/main" id="{30056339-C093-441A-2F79-641CE04EBE46}"/>
                </a:ext>
              </a:extLst>
            </p:cNvPr>
            <p:cNvSpPr/>
            <p:nvPr/>
          </p:nvSpPr>
          <p:spPr>
            <a:xfrm>
              <a:off x="1595396" y="2201696"/>
              <a:ext cx="50637" cy="47253"/>
            </a:xfrm>
            <a:custGeom>
              <a:avLst/>
              <a:gdLst/>
              <a:ahLst/>
              <a:cxnLst/>
              <a:rect l="l" t="t" r="r" b="b"/>
              <a:pathLst>
                <a:path w="3382" h="3156" extrusionOk="0">
                  <a:moveTo>
                    <a:pt x="1753" y="0"/>
                  </a:moveTo>
                  <a:cubicBezTo>
                    <a:pt x="1055" y="0"/>
                    <a:pt x="357" y="437"/>
                    <a:pt x="206" y="1289"/>
                  </a:cubicBezTo>
                  <a:cubicBezTo>
                    <a:pt x="0" y="2388"/>
                    <a:pt x="872" y="3155"/>
                    <a:pt x="1771" y="3155"/>
                  </a:cubicBezTo>
                  <a:cubicBezTo>
                    <a:pt x="2247" y="3155"/>
                    <a:pt x="2731" y="2940"/>
                    <a:pt x="3066" y="2445"/>
                  </a:cubicBezTo>
                  <a:cubicBezTo>
                    <a:pt x="3297" y="2088"/>
                    <a:pt x="3381" y="1625"/>
                    <a:pt x="3276" y="1205"/>
                  </a:cubicBezTo>
                  <a:cubicBezTo>
                    <a:pt x="3081" y="395"/>
                    <a:pt x="2417" y="0"/>
                    <a:pt x="1753" y="0"/>
                  </a:cubicBezTo>
                  <a:close/>
                </a:path>
              </a:pathLst>
            </a:custGeom>
            <a:solidFill>
              <a:srgbClr val="223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9212;p81">
              <a:extLst>
                <a:ext uri="{FF2B5EF4-FFF2-40B4-BE49-F238E27FC236}">
                  <a16:creationId xmlns:a16="http://schemas.microsoft.com/office/drawing/2014/main" id="{9B33B855-981A-7397-BA1A-D94148B96C13}"/>
                </a:ext>
              </a:extLst>
            </p:cNvPr>
            <p:cNvSpPr/>
            <p:nvPr/>
          </p:nvSpPr>
          <p:spPr>
            <a:xfrm>
              <a:off x="1452034" y="2121653"/>
              <a:ext cx="46984" cy="40276"/>
            </a:xfrm>
            <a:custGeom>
              <a:avLst/>
              <a:gdLst/>
              <a:ahLst/>
              <a:cxnLst/>
              <a:rect l="l" t="t" r="r" b="b"/>
              <a:pathLst>
                <a:path w="3138" h="2690" extrusionOk="0">
                  <a:moveTo>
                    <a:pt x="2267" y="1"/>
                  </a:moveTo>
                  <a:cubicBezTo>
                    <a:pt x="1007" y="1"/>
                    <a:pt x="1" y="1266"/>
                    <a:pt x="468" y="2577"/>
                  </a:cubicBezTo>
                  <a:cubicBezTo>
                    <a:pt x="679" y="2653"/>
                    <a:pt x="898" y="2690"/>
                    <a:pt x="1115" y="2690"/>
                  </a:cubicBezTo>
                  <a:cubicBezTo>
                    <a:pt x="1737" y="2690"/>
                    <a:pt x="2343" y="2387"/>
                    <a:pt x="2717" y="1841"/>
                  </a:cubicBezTo>
                  <a:cubicBezTo>
                    <a:pt x="3054" y="1337"/>
                    <a:pt x="3138" y="685"/>
                    <a:pt x="2927" y="117"/>
                  </a:cubicBezTo>
                  <a:cubicBezTo>
                    <a:pt x="2704" y="37"/>
                    <a:pt x="2482" y="1"/>
                    <a:pt x="2267" y="1"/>
                  </a:cubicBezTo>
                  <a:close/>
                </a:path>
              </a:pathLst>
            </a:custGeom>
            <a:solidFill>
              <a:srgbClr val="97AC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9213;p81">
              <a:extLst>
                <a:ext uri="{FF2B5EF4-FFF2-40B4-BE49-F238E27FC236}">
                  <a16:creationId xmlns:a16="http://schemas.microsoft.com/office/drawing/2014/main" id="{5063C84A-2951-F60F-4891-77F9CA30AF05}"/>
                </a:ext>
              </a:extLst>
            </p:cNvPr>
            <p:cNvSpPr/>
            <p:nvPr/>
          </p:nvSpPr>
          <p:spPr>
            <a:xfrm>
              <a:off x="1307445" y="2032701"/>
              <a:ext cx="33868" cy="29631"/>
            </a:xfrm>
            <a:custGeom>
              <a:avLst/>
              <a:gdLst/>
              <a:ahLst/>
              <a:cxnLst/>
              <a:rect l="l" t="t" r="r" b="b"/>
              <a:pathLst>
                <a:path w="2262" h="1979" extrusionOk="0">
                  <a:moveTo>
                    <a:pt x="1779" y="1"/>
                  </a:moveTo>
                  <a:cubicBezTo>
                    <a:pt x="788" y="1"/>
                    <a:pt x="0" y="927"/>
                    <a:pt x="243" y="1937"/>
                  </a:cubicBezTo>
                  <a:cubicBezTo>
                    <a:pt x="366" y="1965"/>
                    <a:pt x="489" y="1979"/>
                    <a:pt x="611" y="1979"/>
                  </a:cubicBezTo>
                  <a:cubicBezTo>
                    <a:pt x="1131" y="1979"/>
                    <a:pt x="1618" y="1729"/>
                    <a:pt x="1925" y="1286"/>
                  </a:cubicBezTo>
                  <a:cubicBezTo>
                    <a:pt x="2177" y="928"/>
                    <a:pt x="2262" y="466"/>
                    <a:pt x="2156" y="45"/>
                  </a:cubicBezTo>
                  <a:cubicBezTo>
                    <a:pt x="2029" y="15"/>
                    <a:pt x="1903" y="1"/>
                    <a:pt x="177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9214;p81">
              <a:extLst>
                <a:ext uri="{FF2B5EF4-FFF2-40B4-BE49-F238E27FC236}">
                  <a16:creationId xmlns:a16="http://schemas.microsoft.com/office/drawing/2014/main" id="{C0EFA684-1E03-600E-5632-058F946CAE95}"/>
                </a:ext>
              </a:extLst>
            </p:cNvPr>
            <p:cNvSpPr/>
            <p:nvPr/>
          </p:nvSpPr>
          <p:spPr>
            <a:xfrm>
              <a:off x="1612464" y="2219064"/>
              <a:ext cx="33568" cy="29750"/>
            </a:xfrm>
            <a:custGeom>
              <a:avLst/>
              <a:gdLst/>
              <a:ahLst/>
              <a:cxnLst/>
              <a:rect l="l" t="t" r="r" b="b"/>
              <a:pathLst>
                <a:path w="2242" h="1987" extrusionOk="0">
                  <a:moveTo>
                    <a:pt x="1765" y="0"/>
                  </a:moveTo>
                  <a:cubicBezTo>
                    <a:pt x="789" y="0"/>
                    <a:pt x="1" y="927"/>
                    <a:pt x="244" y="1937"/>
                  </a:cubicBezTo>
                  <a:cubicBezTo>
                    <a:pt x="369" y="1970"/>
                    <a:pt x="495" y="1986"/>
                    <a:pt x="621" y="1986"/>
                  </a:cubicBezTo>
                  <a:cubicBezTo>
                    <a:pt x="1129" y="1986"/>
                    <a:pt x="1622" y="1723"/>
                    <a:pt x="1926" y="1285"/>
                  </a:cubicBezTo>
                  <a:cubicBezTo>
                    <a:pt x="2178" y="928"/>
                    <a:pt x="2241" y="465"/>
                    <a:pt x="2136" y="45"/>
                  </a:cubicBezTo>
                  <a:cubicBezTo>
                    <a:pt x="2011" y="14"/>
                    <a:pt x="1886" y="0"/>
                    <a:pt x="1765" y="0"/>
                  </a:cubicBezTo>
                  <a:close/>
                </a:path>
              </a:pathLst>
            </a:custGeom>
            <a:solidFill>
              <a:srgbClr val="4E6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" name="Graphic 111" descr="Cycle with people outline">
            <a:extLst>
              <a:ext uri="{FF2B5EF4-FFF2-40B4-BE49-F238E27FC236}">
                <a16:creationId xmlns:a16="http://schemas.microsoft.com/office/drawing/2014/main" id="{7077E28C-8C30-D76B-DFCA-7A7370DDF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8274" y="1908991"/>
            <a:ext cx="551874" cy="551874"/>
          </a:xfrm>
          <a:prstGeom prst="rect">
            <a:avLst/>
          </a:prstGeom>
        </p:spPr>
      </p:pic>
      <p:pic>
        <p:nvPicPr>
          <p:cNvPr id="113" name="Graphic 112" descr="Doctor male outline">
            <a:extLst>
              <a:ext uri="{FF2B5EF4-FFF2-40B4-BE49-F238E27FC236}">
                <a16:creationId xmlns:a16="http://schemas.microsoft.com/office/drawing/2014/main" id="{3CCD4B60-CD85-DD0E-07BA-2B2E7CB6ED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2684" y="1943803"/>
            <a:ext cx="589562" cy="523220"/>
          </a:xfrm>
          <a:prstGeom prst="rect">
            <a:avLst/>
          </a:prstGeom>
        </p:spPr>
      </p:pic>
      <p:pic>
        <p:nvPicPr>
          <p:cNvPr id="114" name="Graphic 113" descr="Robot outline">
            <a:extLst>
              <a:ext uri="{FF2B5EF4-FFF2-40B4-BE49-F238E27FC236}">
                <a16:creationId xmlns:a16="http://schemas.microsoft.com/office/drawing/2014/main" id="{F0879DD9-7D19-3F15-8EA6-E82EB9E99B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85941" y="206866"/>
            <a:ext cx="585203" cy="570683"/>
          </a:xfrm>
          <a:prstGeom prst="rect">
            <a:avLst/>
          </a:prstGeom>
        </p:spPr>
      </p:pic>
      <p:pic>
        <p:nvPicPr>
          <p:cNvPr id="115" name="Graphic 114" descr="Occupational Therapy outline">
            <a:extLst>
              <a:ext uri="{FF2B5EF4-FFF2-40B4-BE49-F238E27FC236}">
                <a16:creationId xmlns:a16="http://schemas.microsoft.com/office/drawing/2014/main" id="{0CC581C5-399A-821F-0302-208B1E9EE9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17319" y="3494966"/>
            <a:ext cx="467237" cy="46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9273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D7CC52-80C9-82D6-1F9D-DAD9E2A3EC8F}"/>
              </a:ext>
            </a:extLst>
          </p:cNvPr>
          <p:cNvSpPr txBox="1"/>
          <p:nvPr/>
        </p:nvSpPr>
        <p:spPr>
          <a:xfrm>
            <a:off x="1202960" y="123781"/>
            <a:ext cx="67380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" sz="3000" b="1" i="0" u="none" strike="noStrike" kern="0" cap="none" spc="0" normalizeH="0" baseline="0" noProof="0" dirty="0">
                <a:ln>
                  <a:noFill/>
                </a:ln>
                <a:solidFill>
                  <a:srgbClr val="203866"/>
                </a:solidFill>
                <a:effectLst/>
                <a:uLnTx/>
                <a:uFillTx/>
                <a:latin typeface="Amaranth"/>
                <a:sym typeface="Amaranth"/>
              </a:rPr>
              <a:t>Request Lab Test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1E0C1-6568-D068-2D5E-B4F858E61299}"/>
              </a:ext>
            </a:extLst>
          </p:cNvPr>
          <p:cNvSpPr txBox="1"/>
          <p:nvPr/>
        </p:nvSpPr>
        <p:spPr>
          <a:xfrm>
            <a:off x="264597" y="677779"/>
            <a:ext cx="6130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3464" marR="0" indent="-28346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03866"/>
                </a:solidFill>
                <a:effectLst/>
                <a:latin typeface="Amaranth" panose="020B0604020202020204" charset="0"/>
                <a:ea typeface="Arial" panose="020B0604020202020204" pitchFamily="34" charset="0"/>
                <a:cs typeface="Arial" panose="020B0604020202020204" pitchFamily="34" charset="0"/>
              </a:rPr>
              <a:t>Register your lab tests easily</a:t>
            </a:r>
            <a:endParaRPr lang="en-US" sz="2000" dirty="0">
              <a:effectLst/>
            </a:endParaRP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4B72753-E063-608D-9807-2E13AD5D4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7" y="1091318"/>
            <a:ext cx="4624466" cy="23212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212D1F-910D-61D7-6584-6856BF25C055}"/>
              </a:ext>
            </a:extLst>
          </p:cNvPr>
          <p:cNvSpPr txBox="1"/>
          <p:nvPr/>
        </p:nvSpPr>
        <p:spPr>
          <a:xfrm>
            <a:off x="491630" y="4065338"/>
            <a:ext cx="317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3464" indent="-283464"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03866"/>
                </a:solidFill>
                <a:latin typeface="Amaranth" panose="020B0604020202020204" charset="0"/>
                <a:cs typeface="Arial" panose="020B0604020202020204" pitchFamily="34" charset="0"/>
              </a:rPr>
              <a:t>Choose Payment Method</a:t>
            </a:r>
          </a:p>
        </p:txBody>
      </p:sp>
      <p:pic>
        <p:nvPicPr>
          <p:cNvPr id="4" name="Picture 3" descr="A picture containing text, screenshot, map, number&#10;&#10;Description automatically generated">
            <a:extLst>
              <a:ext uri="{FF2B5EF4-FFF2-40B4-BE49-F238E27FC236}">
                <a16:creationId xmlns:a16="http://schemas.microsoft.com/office/drawing/2014/main" id="{56B79201-4C82-D5FE-635B-4F0635730E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12" r="23689"/>
          <a:stretch/>
        </p:blipFill>
        <p:spPr>
          <a:xfrm rot="235358">
            <a:off x="5885906" y="324171"/>
            <a:ext cx="2796559" cy="20897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28CA387-6998-44D0-2319-FDBA4B8EF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7324" y="2652031"/>
            <a:ext cx="4984229" cy="24240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14431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9"/>
          <p:cNvSpPr txBox="1">
            <a:spLocks noGrp="1"/>
          </p:cNvSpPr>
          <p:nvPr>
            <p:ph type="title"/>
          </p:nvPr>
        </p:nvSpPr>
        <p:spPr>
          <a:xfrm>
            <a:off x="400769" y="398250"/>
            <a:ext cx="4709735" cy="4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Problem D</a:t>
            </a:r>
            <a:r>
              <a:rPr lang="en-US" sz="4000" dirty="0" err="1"/>
              <a:t>efinition</a:t>
            </a:r>
            <a:endParaRPr sz="4000" dirty="0"/>
          </a:p>
        </p:txBody>
      </p:sp>
      <p:sp>
        <p:nvSpPr>
          <p:cNvPr id="349" name="Google Shape;349;p39"/>
          <p:cNvSpPr txBox="1">
            <a:spLocks noGrp="1"/>
          </p:cNvSpPr>
          <p:nvPr>
            <p:ph type="body" idx="1"/>
          </p:nvPr>
        </p:nvSpPr>
        <p:spPr>
          <a:xfrm>
            <a:off x="819687" y="1756056"/>
            <a:ext cx="3429000" cy="14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SzPts val="1100"/>
            </a:pPr>
            <a:r>
              <a:rPr lang="en-US" dirty="0"/>
              <a:t>About 70% of deaths in Egypt are due to chronic diseases including diabetes, heart disease, stress and cancer according to WHO in 2020</a:t>
            </a:r>
          </a:p>
          <a:p>
            <a:pPr marL="285750" indent="-285750">
              <a:buSzPts val="1100"/>
            </a:pPr>
            <a:endParaRPr lang="en-US" dirty="0"/>
          </a:p>
          <a:p>
            <a:r>
              <a:rPr lang="en-US" sz="1600" dirty="0">
                <a:solidFill>
                  <a:schemeClr val="accent1"/>
                </a:solidFill>
                <a:latin typeface="Oxygen"/>
                <a:sym typeface="Oxygen"/>
              </a:rPr>
              <a:t>Epidemic Periods</a:t>
            </a:r>
          </a:p>
          <a:p>
            <a:endParaRPr lang="en-US" sz="1600" dirty="0">
              <a:solidFill>
                <a:schemeClr val="accent1"/>
              </a:solidFill>
              <a:latin typeface="Oxygen"/>
              <a:sym typeface="Oxygen"/>
            </a:endParaRPr>
          </a:p>
          <a:p>
            <a:r>
              <a:rPr lang="en-US" sz="1600" dirty="0">
                <a:solidFill>
                  <a:schemeClr val="accent1"/>
                </a:solidFill>
                <a:latin typeface="Oxygen"/>
                <a:sym typeface="Oxygen"/>
              </a:rPr>
              <a:t>Overcrowding In Hospitals</a:t>
            </a:r>
          </a:p>
          <a:p>
            <a:endParaRPr lang="en-US" dirty="0"/>
          </a:p>
          <a:p>
            <a:pPr marL="285750" indent="-285750">
              <a:buSzPts val="1100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A86E24-7043-B1F2-FEF3-87745A137567}"/>
              </a:ext>
            </a:extLst>
          </p:cNvPr>
          <p:cNvSpPr txBox="1"/>
          <p:nvPr/>
        </p:nvSpPr>
        <p:spPr>
          <a:xfrm>
            <a:off x="870224" y="1035682"/>
            <a:ext cx="363272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3EA6A4"/>
                </a:solidFill>
                <a:effectLst/>
                <a:uLnTx/>
                <a:uFillTx/>
                <a:latin typeface="Montserrat"/>
                <a:cs typeface="Arial"/>
                <a:sym typeface="Montserrat"/>
              </a:rPr>
              <a:t>Chronic</a:t>
            </a: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474F85"/>
                </a:solidFill>
                <a:effectLst/>
                <a:uLnTx/>
                <a:uFillTx/>
                <a:latin typeface="Montserrat"/>
                <a:cs typeface="Arial"/>
                <a:sym typeface="Montserrat"/>
              </a:rPr>
              <a:t> </a:t>
            </a: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3EA6A4"/>
                </a:solidFill>
                <a:effectLst/>
                <a:uLnTx/>
                <a:uFillTx/>
                <a:latin typeface="Montserrat"/>
                <a:cs typeface="Arial"/>
                <a:sym typeface="Montserrat"/>
              </a:rPr>
              <a:t>Diseases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endParaRPr lang="en-US" dirty="0"/>
          </a:p>
        </p:txBody>
      </p:sp>
      <p:pic>
        <p:nvPicPr>
          <p:cNvPr id="5" name="Picture 4" descr="A group of people wearing medical scrubs&#10;&#10;Description automatically generated with low confidence">
            <a:extLst>
              <a:ext uri="{FF2B5EF4-FFF2-40B4-BE49-F238E27FC236}">
                <a16:creationId xmlns:a16="http://schemas.microsoft.com/office/drawing/2014/main" id="{800D6924-4D3C-26EA-24C9-5D9F89B59BB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5952" y="398250"/>
            <a:ext cx="4563494" cy="4563494"/>
          </a:xfrm>
          <a:prstGeom prst="roundRect">
            <a:avLst>
              <a:gd name="adj" fmla="val 40099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D7CC52-80C9-82D6-1F9D-DAD9E2A3EC8F}"/>
              </a:ext>
            </a:extLst>
          </p:cNvPr>
          <p:cNvSpPr txBox="1"/>
          <p:nvPr/>
        </p:nvSpPr>
        <p:spPr>
          <a:xfrm>
            <a:off x="1202960" y="115078"/>
            <a:ext cx="673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300" dirty="0">
                <a:solidFill>
                  <a:schemeClr val="accent1"/>
                </a:solidFill>
                <a:latin typeface="Amaranth"/>
                <a:sym typeface="Amaranth"/>
              </a:rPr>
              <a:t>Lab Facilities</a:t>
            </a: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24F17D3-0A48-7EEF-0BE3-FC1E1A1E0F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93" t="2556" r="18420" b="-9498"/>
          <a:stretch/>
        </p:blipFill>
        <p:spPr>
          <a:xfrm>
            <a:off x="5209077" y="1109172"/>
            <a:ext cx="3429823" cy="26816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 descr="A picture containing text, screenshot, font, logo&#10;&#10;Description automatically generated">
            <a:extLst>
              <a:ext uri="{FF2B5EF4-FFF2-40B4-BE49-F238E27FC236}">
                <a16:creationId xmlns:a16="http://schemas.microsoft.com/office/drawing/2014/main" id="{CF37441F-544F-A08E-8015-2496F98F9B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76" t="-1703" r="20247" b="1703"/>
          <a:stretch/>
        </p:blipFill>
        <p:spPr>
          <a:xfrm>
            <a:off x="3470921" y="2993996"/>
            <a:ext cx="2578311" cy="21495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1078E3-9788-7B51-57D2-C2853CA0C076}"/>
              </a:ext>
            </a:extLst>
          </p:cNvPr>
          <p:cNvSpPr txBox="1"/>
          <p:nvPr/>
        </p:nvSpPr>
        <p:spPr>
          <a:xfrm>
            <a:off x="3305331" y="680716"/>
            <a:ext cx="2377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Amaranth"/>
              </a:rPr>
              <a:t>Payment Operation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85E367-5C00-7050-7B3C-C703EC2611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b="57267"/>
          <a:stretch/>
        </p:blipFill>
        <p:spPr>
          <a:xfrm>
            <a:off x="82279" y="1216241"/>
            <a:ext cx="4968742" cy="19342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305991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D7CC52-80C9-82D6-1F9D-DAD9E2A3EC8F}"/>
              </a:ext>
            </a:extLst>
          </p:cNvPr>
          <p:cNvSpPr txBox="1"/>
          <p:nvPr/>
        </p:nvSpPr>
        <p:spPr>
          <a:xfrm>
            <a:off x="1281987" y="-88237"/>
            <a:ext cx="67380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" sz="3000" b="1" i="0" u="none" strike="noStrike" kern="0" cap="none" spc="0" normalizeH="0" baseline="0" noProof="0" dirty="0">
                <a:ln>
                  <a:noFill/>
                </a:ln>
                <a:solidFill>
                  <a:srgbClr val="203866"/>
                </a:solidFill>
                <a:effectLst/>
                <a:uLnTx/>
                <a:uFillTx/>
                <a:latin typeface="Amaranth"/>
                <a:sym typeface="Amaranth"/>
              </a:rPr>
              <a:t>Lab Dashboard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1E0C1-6568-D068-2D5E-B4F858E61299}"/>
              </a:ext>
            </a:extLst>
          </p:cNvPr>
          <p:cNvSpPr txBox="1"/>
          <p:nvPr/>
        </p:nvSpPr>
        <p:spPr>
          <a:xfrm>
            <a:off x="149900" y="407956"/>
            <a:ext cx="6340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03866"/>
                </a:solidFill>
                <a:effectLst/>
                <a:latin typeface="Amaranth" panose="020B0604020202020204" charset="0"/>
                <a:ea typeface="Arial" panose="020B0604020202020204" pitchFamily="34" charset="0"/>
                <a:cs typeface="Arial" panose="020B0604020202020204" pitchFamily="34" charset="0"/>
              </a:rPr>
              <a:t>Lab </a:t>
            </a:r>
            <a:r>
              <a:rPr lang="en-US" sz="2000" dirty="0">
                <a:solidFill>
                  <a:srgbClr val="203866"/>
                </a:solidFill>
                <a:latin typeface="Amaranth" panose="020B0604020202020204" charset="0"/>
                <a:ea typeface="Arial" panose="020B0604020202020204" pitchFamily="34" charset="0"/>
                <a:cs typeface="Arial" panose="020B0604020202020204" pitchFamily="34" charset="0"/>
              </a:rPr>
              <a:t>Admin </a:t>
            </a:r>
            <a:r>
              <a:rPr lang="en-US" sz="2000" b="0" i="0" dirty="0">
                <a:solidFill>
                  <a:srgbClr val="203866"/>
                </a:solidFill>
                <a:effectLst/>
                <a:latin typeface="Amaranth" panose="020B0604020202020204" charset="0"/>
                <a:ea typeface="Arial" panose="020B0604020202020204" pitchFamily="34" charset="0"/>
                <a:cs typeface="Arial" panose="020B0604020202020204" pitchFamily="34" charset="0"/>
              </a:rPr>
              <a:t>Manages Requests &amp; Sending </a:t>
            </a:r>
            <a:r>
              <a:rPr lang="en-US" sz="2000" b="0" i="0" dirty="0" err="1">
                <a:solidFill>
                  <a:srgbClr val="203866"/>
                </a:solidFill>
                <a:effectLst/>
                <a:latin typeface="Amaranth" panose="020B0604020202020204" charset="0"/>
                <a:ea typeface="Arial" panose="020B0604020202020204" pitchFamily="34" charset="0"/>
                <a:cs typeface="Arial" panose="020B0604020202020204" pitchFamily="34" charset="0"/>
              </a:rPr>
              <a:t>Thechnician</a:t>
            </a:r>
            <a:r>
              <a:rPr lang="en-US" sz="2000" b="0" i="0" dirty="0">
                <a:solidFill>
                  <a:srgbClr val="203866"/>
                </a:solidFill>
                <a:effectLst/>
                <a:latin typeface="Amaranth" panose="020B0604020202020204" charset="0"/>
                <a:ea typeface="Arial" panose="020B0604020202020204" pitchFamily="34" charset="0"/>
                <a:cs typeface="Arial" panose="020B0604020202020204" pitchFamily="34" charset="0"/>
              </a:rPr>
              <a:t> to patient’s Location </a:t>
            </a:r>
            <a:endParaRPr lang="en-US" sz="200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03866"/>
              </a:solidFill>
              <a:latin typeface="Amaranth"/>
            </a:endParaRPr>
          </a:p>
        </p:txBody>
      </p:sp>
      <p:pic>
        <p:nvPicPr>
          <p:cNvPr id="8" name="Picture 7" descr="A screenshot of a calendar&#10;&#10;Description automatically generated">
            <a:extLst>
              <a:ext uri="{FF2B5EF4-FFF2-40B4-BE49-F238E27FC236}">
                <a16:creationId xmlns:a16="http://schemas.microsoft.com/office/drawing/2014/main" id="{ABCCE742-3B83-0ED7-BF8F-5CD128002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50" y="1196814"/>
            <a:ext cx="5104015" cy="25034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459F308-70AE-49A5-53AA-70712E393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630" y="3265832"/>
            <a:ext cx="3705678" cy="18001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694861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03BA6CD-9A3F-7675-31EB-D6E689B5B2D1}"/>
              </a:ext>
            </a:extLst>
          </p:cNvPr>
          <p:cNvSpPr/>
          <p:nvPr/>
        </p:nvSpPr>
        <p:spPr>
          <a:xfrm>
            <a:off x="4426958" y="90045"/>
            <a:ext cx="2023855" cy="1746244"/>
          </a:xfrm>
          <a:custGeom>
            <a:avLst/>
            <a:gdLst>
              <a:gd name="connsiteX0" fmla="*/ 1338 w 2183246"/>
              <a:gd name="connsiteY0" fmla="*/ 1657877 h 2161962"/>
              <a:gd name="connsiteX1" fmla="*/ 2609 w 2183246"/>
              <a:gd name="connsiteY1" fmla="*/ 1580074 h 2161962"/>
              <a:gd name="connsiteX2" fmla="*/ 2341 w 2183246"/>
              <a:gd name="connsiteY2" fmla="*/ 1349011 h 2161962"/>
              <a:gd name="connsiteX3" fmla="*/ 1806 w 2183246"/>
              <a:gd name="connsiteY3" fmla="*/ 886886 h 2161962"/>
              <a:gd name="connsiteX4" fmla="*/ 1605 w 2183246"/>
              <a:gd name="connsiteY4" fmla="*/ 734365 h 2161962"/>
              <a:gd name="connsiteX5" fmla="*/ 1204 w 2183246"/>
              <a:gd name="connsiteY5" fmla="*/ 369628 h 2161962"/>
              <a:gd name="connsiteX6" fmla="*/ 937 w 2183246"/>
              <a:gd name="connsiteY6" fmla="*/ 184912 h 2161962"/>
              <a:gd name="connsiteX7" fmla="*/ 27021 w 2183246"/>
              <a:gd name="connsiteY7" fmla="*/ 41043 h 2161962"/>
              <a:gd name="connsiteX8" fmla="*/ 278772 w 2183246"/>
              <a:gd name="connsiteY8" fmla="*/ 16897 h 2161962"/>
              <a:gd name="connsiteX9" fmla="*/ 577275 w 2183246"/>
              <a:gd name="connsiteY9" fmla="*/ 73103 h 2161962"/>
              <a:gd name="connsiteX10" fmla="*/ 1266646 w 2183246"/>
              <a:gd name="connsiteY10" fmla="*/ 349708 h 2161962"/>
              <a:gd name="connsiteX11" fmla="*/ 1855358 w 2183246"/>
              <a:gd name="connsiteY11" fmla="*/ 807339 h 2161962"/>
              <a:gd name="connsiteX12" fmla="*/ 2042499 w 2183246"/>
              <a:gd name="connsiteY12" fmla="*/ 1021499 h 2161962"/>
              <a:gd name="connsiteX13" fmla="*/ 2111724 w 2183246"/>
              <a:gd name="connsiteY13" fmla="*/ 1113790 h 2161962"/>
              <a:gd name="connsiteX14" fmla="*/ 2178674 w 2183246"/>
              <a:gd name="connsiteY14" fmla="*/ 1228014 h 2161962"/>
              <a:gd name="connsiteX15" fmla="*/ 2165431 w 2183246"/>
              <a:gd name="connsiteY15" fmla="*/ 1332914 h 2161962"/>
              <a:gd name="connsiteX16" fmla="*/ 2070122 w 2183246"/>
              <a:gd name="connsiteY16" fmla="*/ 1407364 h 2161962"/>
              <a:gd name="connsiteX17" fmla="*/ 1951604 w 2183246"/>
              <a:gd name="connsiteY17" fmla="*/ 1474033 h 2161962"/>
              <a:gd name="connsiteX18" fmla="*/ 1752424 w 2183246"/>
              <a:gd name="connsiteY18" fmla="*/ 1590336 h 2161962"/>
              <a:gd name="connsiteX19" fmla="*/ 1354063 w 2183246"/>
              <a:gd name="connsiteY19" fmla="*/ 1822941 h 2161962"/>
              <a:gd name="connsiteX20" fmla="*/ 963729 w 2183246"/>
              <a:gd name="connsiteY20" fmla="*/ 2050919 h 2161962"/>
              <a:gd name="connsiteX21" fmla="*/ 631852 w 2183246"/>
              <a:gd name="connsiteY21" fmla="*/ 2134825 h 2161962"/>
              <a:gd name="connsiteX22" fmla="*/ 568178 w 2183246"/>
              <a:gd name="connsiteY22" fmla="*/ 2073321 h 2161962"/>
              <a:gd name="connsiteX23" fmla="*/ 165738 w 2183246"/>
              <a:gd name="connsiteY23" fmla="*/ 1837228 h 2161962"/>
              <a:gd name="connsiteX24" fmla="*/ 29763 w 2183246"/>
              <a:gd name="connsiteY24" fmla="*/ 1760564 h 2161962"/>
              <a:gd name="connsiteX25" fmla="*/ 1338 w 2183246"/>
              <a:gd name="connsiteY25" fmla="*/ 1657877 h 216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183246" h="2161962">
                <a:moveTo>
                  <a:pt x="1338" y="1657877"/>
                </a:moveTo>
                <a:cubicBezTo>
                  <a:pt x="803" y="1632323"/>
                  <a:pt x="2676" y="1606232"/>
                  <a:pt x="2609" y="1580074"/>
                </a:cubicBezTo>
                <a:cubicBezTo>
                  <a:pt x="2542" y="1503076"/>
                  <a:pt x="2408" y="1426010"/>
                  <a:pt x="2341" y="1349011"/>
                </a:cubicBezTo>
                <a:cubicBezTo>
                  <a:pt x="2140" y="1194947"/>
                  <a:pt x="1940" y="1040950"/>
                  <a:pt x="1806" y="886886"/>
                </a:cubicBezTo>
                <a:cubicBezTo>
                  <a:pt x="1739" y="836046"/>
                  <a:pt x="1672" y="785205"/>
                  <a:pt x="1605" y="734365"/>
                </a:cubicBezTo>
                <a:cubicBezTo>
                  <a:pt x="1472" y="612831"/>
                  <a:pt x="1338" y="491229"/>
                  <a:pt x="1204" y="369628"/>
                </a:cubicBezTo>
                <a:cubicBezTo>
                  <a:pt x="1137" y="308056"/>
                  <a:pt x="1070" y="246484"/>
                  <a:pt x="937" y="184912"/>
                </a:cubicBezTo>
                <a:cubicBezTo>
                  <a:pt x="937" y="135346"/>
                  <a:pt x="-7625" y="81957"/>
                  <a:pt x="27021" y="41043"/>
                </a:cubicBezTo>
                <a:cubicBezTo>
                  <a:pt x="83739" y="-26096"/>
                  <a:pt x="202993" y="7037"/>
                  <a:pt x="278772" y="16897"/>
                </a:cubicBezTo>
                <a:cubicBezTo>
                  <a:pt x="379232" y="29976"/>
                  <a:pt x="478888" y="48756"/>
                  <a:pt x="577275" y="73103"/>
                </a:cubicBezTo>
                <a:cubicBezTo>
                  <a:pt x="818391" y="132797"/>
                  <a:pt x="1051080" y="226027"/>
                  <a:pt x="1266646" y="349708"/>
                </a:cubicBezTo>
                <a:cubicBezTo>
                  <a:pt x="1482882" y="473791"/>
                  <a:pt x="1681460" y="628391"/>
                  <a:pt x="1855358" y="807339"/>
                </a:cubicBezTo>
                <a:cubicBezTo>
                  <a:pt x="1921439" y="875350"/>
                  <a:pt x="1983908" y="946849"/>
                  <a:pt x="2042499" y="1021499"/>
                </a:cubicBezTo>
                <a:cubicBezTo>
                  <a:pt x="2066242" y="1051749"/>
                  <a:pt x="2089317" y="1082535"/>
                  <a:pt x="2111724" y="1113790"/>
                </a:cubicBezTo>
                <a:cubicBezTo>
                  <a:pt x="2137273" y="1149473"/>
                  <a:pt x="2168040" y="1184484"/>
                  <a:pt x="2178674" y="1228014"/>
                </a:cubicBezTo>
                <a:cubicBezTo>
                  <a:pt x="2187235" y="1263092"/>
                  <a:pt x="2184293" y="1301525"/>
                  <a:pt x="2165431" y="1332914"/>
                </a:cubicBezTo>
                <a:cubicBezTo>
                  <a:pt x="2143895" y="1368664"/>
                  <a:pt x="2106841" y="1390261"/>
                  <a:pt x="2070122" y="1407364"/>
                </a:cubicBezTo>
                <a:cubicBezTo>
                  <a:pt x="2029122" y="1426479"/>
                  <a:pt x="1990797" y="1451095"/>
                  <a:pt x="1951604" y="1474033"/>
                </a:cubicBezTo>
                <a:cubicBezTo>
                  <a:pt x="1885188" y="1512801"/>
                  <a:pt x="1818839" y="1551568"/>
                  <a:pt x="1752424" y="1590336"/>
                </a:cubicBezTo>
                <a:cubicBezTo>
                  <a:pt x="1619659" y="1667871"/>
                  <a:pt x="1486895" y="1745406"/>
                  <a:pt x="1354063" y="1822941"/>
                </a:cubicBezTo>
                <a:cubicBezTo>
                  <a:pt x="1223974" y="1898934"/>
                  <a:pt x="1093818" y="1974926"/>
                  <a:pt x="963729" y="2050919"/>
                </a:cubicBezTo>
                <a:cubicBezTo>
                  <a:pt x="868152" y="2106723"/>
                  <a:pt x="744819" y="2211623"/>
                  <a:pt x="631852" y="2134825"/>
                </a:cubicBezTo>
                <a:cubicBezTo>
                  <a:pt x="607372" y="2118192"/>
                  <a:pt x="588244" y="2095052"/>
                  <a:pt x="568178" y="2073321"/>
                </a:cubicBezTo>
                <a:cubicBezTo>
                  <a:pt x="460964" y="1957152"/>
                  <a:pt x="318835" y="1875123"/>
                  <a:pt x="165738" y="1837228"/>
                </a:cubicBezTo>
                <a:cubicBezTo>
                  <a:pt x="111362" y="1823746"/>
                  <a:pt x="63406" y="1809661"/>
                  <a:pt x="29763" y="1760564"/>
                </a:cubicBezTo>
                <a:cubicBezTo>
                  <a:pt x="7558" y="1728303"/>
                  <a:pt x="2074" y="1693627"/>
                  <a:pt x="1338" y="1657877"/>
                </a:cubicBezTo>
                <a:close/>
              </a:path>
            </a:pathLst>
          </a:custGeom>
          <a:solidFill>
            <a:schemeClr val="accent6">
              <a:lumMod val="90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A34078E-8CBF-A96F-43D6-32B4E3AB63D1}"/>
              </a:ext>
            </a:extLst>
          </p:cNvPr>
          <p:cNvSpPr/>
          <p:nvPr/>
        </p:nvSpPr>
        <p:spPr>
          <a:xfrm>
            <a:off x="4432517" y="100666"/>
            <a:ext cx="2027320" cy="1224231"/>
          </a:xfrm>
          <a:custGeom>
            <a:avLst/>
            <a:gdLst>
              <a:gd name="connsiteX0" fmla="*/ 3527 w 2186984"/>
              <a:gd name="connsiteY0" fmla="*/ 420057 h 1515676"/>
              <a:gd name="connsiteX1" fmla="*/ 2390 w 2186984"/>
              <a:gd name="connsiteY1" fmla="*/ 127892 h 1515676"/>
              <a:gd name="connsiteX2" fmla="*/ 29277 w 2186984"/>
              <a:gd name="connsiteY2" fmla="*/ 42979 h 1515676"/>
              <a:gd name="connsiteX3" fmla="*/ 129870 w 2186984"/>
              <a:gd name="connsiteY3" fmla="*/ 120 h 1515676"/>
              <a:gd name="connsiteX4" fmla="*/ 1235795 w 2186984"/>
              <a:gd name="connsiteY4" fmla="*/ 332998 h 1515676"/>
              <a:gd name="connsiteX5" fmla="*/ 2136854 w 2186984"/>
              <a:gd name="connsiteY5" fmla="*/ 1146781 h 1515676"/>
              <a:gd name="connsiteX6" fmla="*/ 2181800 w 2186984"/>
              <a:gd name="connsiteY6" fmla="*/ 1301985 h 1515676"/>
              <a:gd name="connsiteX7" fmla="*/ 2136854 w 2186984"/>
              <a:gd name="connsiteY7" fmla="*/ 1370734 h 1515676"/>
              <a:gd name="connsiteX8" fmla="*/ 1885772 w 2186984"/>
              <a:gd name="connsiteY8" fmla="*/ 1515676 h 1515676"/>
              <a:gd name="connsiteX9" fmla="*/ 1780028 w 2186984"/>
              <a:gd name="connsiteY9" fmla="*/ 1384081 h 1515676"/>
              <a:gd name="connsiteX10" fmla="*/ 1604258 w 2186984"/>
              <a:gd name="connsiteY10" fmla="*/ 1042149 h 1515676"/>
              <a:gd name="connsiteX11" fmla="*/ 1506875 w 2186984"/>
              <a:gd name="connsiteY11" fmla="*/ 682040 h 1515676"/>
              <a:gd name="connsiteX12" fmla="*/ 1474369 w 2186984"/>
              <a:gd name="connsiteY12" fmla="*/ 639986 h 1515676"/>
              <a:gd name="connsiteX13" fmla="*/ 1255525 w 2186984"/>
              <a:gd name="connsiteY13" fmla="*/ 475392 h 1515676"/>
              <a:gd name="connsiteX14" fmla="*/ 1015546 w 2186984"/>
              <a:gd name="connsiteY14" fmla="*/ 351376 h 1515676"/>
              <a:gd name="connsiteX15" fmla="*/ 819041 w 2186984"/>
              <a:gd name="connsiteY15" fmla="*/ 336687 h 1515676"/>
              <a:gd name="connsiteX16" fmla="*/ 642067 w 2186984"/>
              <a:gd name="connsiteY16" fmla="*/ 396716 h 1515676"/>
              <a:gd name="connsiteX17" fmla="*/ 384965 w 2186984"/>
              <a:gd name="connsiteY17" fmla="*/ 447020 h 1515676"/>
              <a:gd name="connsiteX18" fmla="*/ 3527 w 2186984"/>
              <a:gd name="connsiteY18" fmla="*/ 420057 h 151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186984" h="1515676">
                <a:moveTo>
                  <a:pt x="3527" y="420057"/>
                </a:moveTo>
                <a:cubicBezTo>
                  <a:pt x="1253" y="363717"/>
                  <a:pt x="-2493" y="245737"/>
                  <a:pt x="2390" y="127892"/>
                </a:cubicBezTo>
                <a:cubicBezTo>
                  <a:pt x="3259" y="106295"/>
                  <a:pt x="5533" y="71619"/>
                  <a:pt x="29277" y="42979"/>
                </a:cubicBezTo>
                <a:cubicBezTo>
                  <a:pt x="66933" y="-2496"/>
                  <a:pt x="123583" y="-215"/>
                  <a:pt x="129870" y="120"/>
                </a:cubicBezTo>
                <a:cubicBezTo>
                  <a:pt x="365034" y="18230"/>
                  <a:pt x="784128" y="81478"/>
                  <a:pt x="1235795" y="332998"/>
                </a:cubicBezTo>
                <a:cubicBezTo>
                  <a:pt x="1715753" y="600279"/>
                  <a:pt x="1999407" y="950327"/>
                  <a:pt x="2136854" y="1146781"/>
                </a:cubicBezTo>
                <a:cubicBezTo>
                  <a:pt x="2140599" y="1150671"/>
                  <a:pt x="2205476" y="1220091"/>
                  <a:pt x="2181800" y="1301985"/>
                </a:cubicBezTo>
                <a:cubicBezTo>
                  <a:pt x="2171700" y="1336997"/>
                  <a:pt x="2149695" y="1359600"/>
                  <a:pt x="2136854" y="1370734"/>
                </a:cubicBezTo>
                <a:cubicBezTo>
                  <a:pt x="2053182" y="1419026"/>
                  <a:pt x="1969443" y="1467384"/>
                  <a:pt x="1885772" y="1515676"/>
                </a:cubicBezTo>
                <a:cubicBezTo>
                  <a:pt x="1854738" y="1481268"/>
                  <a:pt x="1818085" y="1437403"/>
                  <a:pt x="1780028" y="1384081"/>
                </a:cubicBezTo>
                <a:cubicBezTo>
                  <a:pt x="1705386" y="1279516"/>
                  <a:pt x="1640910" y="1166031"/>
                  <a:pt x="1604258" y="1042149"/>
                </a:cubicBezTo>
                <a:cubicBezTo>
                  <a:pt x="1569277" y="924035"/>
                  <a:pt x="1574093" y="789221"/>
                  <a:pt x="1506875" y="682040"/>
                </a:cubicBezTo>
                <a:cubicBezTo>
                  <a:pt x="1497444" y="667016"/>
                  <a:pt x="1486609" y="652864"/>
                  <a:pt x="1474369" y="639986"/>
                </a:cubicBezTo>
                <a:cubicBezTo>
                  <a:pt x="1412368" y="574457"/>
                  <a:pt x="1330235" y="524958"/>
                  <a:pt x="1255525" y="475392"/>
                </a:cubicBezTo>
                <a:cubicBezTo>
                  <a:pt x="1180415" y="425557"/>
                  <a:pt x="1101693" y="379210"/>
                  <a:pt x="1015546" y="351376"/>
                </a:cubicBezTo>
                <a:cubicBezTo>
                  <a:pt x="952006" y="330852"/>
                  <a:pt x="884922" y="325687"/>
                  <a:pt x="819041" y="336687"/>
                </a:cubicBezTo>
                <a:cubicBezTo>
                  <a:pt x="755836" y="347217"/>
                  <a:pt x="701727" y="375857"/>
                  <a:pt x="642067" y="396716"/>
                </a:cubicBezTo>
                <a:cubicBezTo>
                  <a:pt x="559131" y="425691"/>
                  <a:pt x="472516" y="441386"/>
                  <a:pt x="384965" y="447020"/>
                </a:cubicBezTo>
                <a:cubicBezTo>
                  <a:pt x="257418" y="455002"/>
                  <a:pt x="129001" y="442862"/>
                  <a:pt x="3527" y="42005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10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4ADCE99-C2F0-DB5B-C2B2-D132D7036FB4}"/>
              </a:ext>
            </a:extLst>
          </p:cNvPr>
          <p:cNvSpPr/>
          <p:nvPr/>
        </p:nvSpPr>
        <p:spPr>
          <a:xfrm>
            <a:off x="5189287" y="1603070"/>
            <a:ext cx="1731778" cy="2018070"/>
          </a:xfrm>
          <a:custGeom>
            <a:avLst/>
            <a:gdLst>
              <a:gd name="connsiteX0" fmla="*/ 78665 w 1868167"/>
              <a:gd name="connsiteY0" fmla="*/ 790970 h 2498499"/>
              <a:gd name="connsiteX1" fmla="*/ 89968 w 1868167"/>
              <a:gd name="connsiteY1" fmla="*/ 783659 h 2498499"/>
              <a:gd name="connsiteX2" fmla="*/ 282995 w 1868167"/>
              <a:gd name="connsiteY2" fmla="*/ 671247 h 2498499"/>
              <a:gd name="connsiteX3" fmla="*/ 681823 w 1868167"/>
              <a:gd name="connsiteY3" fmla="*/ 439849 h 2498499"/>
              <a:gd name="connsiteX4" fmla="*/ 860938 w 1868167"/>
              <a:gd name="connsiteY4" fmla="*/ 335888 h 2498499"/>
              <a:gd name="connsiteX5" fmla="*/ 1044066 w 1868167"/>
              <a:gd name="connsiteY5" fmla="*/ 229646 h 2498499"/>
              <a:gd name="connsiteX6" fmla="*/ 1392999 w 1868167"/>
              <a:gd name="connsiteY6" fmla="*/ 25948 h 2498499"/>
              <a:gd name="connsiteX7" fmla="*/ 1488241 w 1868167"/>
              <a:gd name="connsiteY7" fmla="*/ 729 h 2498499"/>
              <a:gd name="connsiteX8" fmla="*/ 1653712 w 1868167"/>
              <a:gd name="connsiteY8" fmla="*/ 212676 h 2498499"/>
              <a:gd name="connsiteX9" fmla="*/ 1755509 w 1868167"/>
              <a:gd name="connsiteY9" fmla="*/ 498134 h 2498499"/>
              <a:gd name="connsiteX10" fmla="*/ 1865935 w 1868167"/>
              <a:gd name="connsiteY10" fmla="*/ 1163890 h 2498499"/>
              <a:gd name="connsiteX11" fmla="*/ 1786677 w 1868167"/>
              <a:gd name="connsiteY11" fmla="*/ 1937363 h 2498499"/>
              <a:gd name="connsiteX12" fmla="*/ 1698658 w 1868167"/>
              <a:gd name="connsiteY12" fmla="*/ 2223961 h 2498499"/>
              <a:gd name="connsiteX13" fmla="*/ 1653712 w 1868167"/>
              <a:gd name="connsiteY13" fmla="*/ 2338453 h 2498499"/>
              <a:gd name="connsiteX14" fmla="*/ 1598867 w 1868167"/>
              <a:gd name="connsiteY14" fmla="*/ 2450865 h 2498499"/>
              <a:gd name="connsiteX15" fmla="*/ 1532519 w 1868167"/>
              <a:gd name="connsiteY15" fmla="*/ 2493858 h 2498499"/>
              <a:gd name="connsiteX16" fmla="*/ 1365577 w 1868167"/>
              <a:gd name="connsiteY16" fmla="*/ 2442682 h 2498499"/>
              <a:gd name="connsiteX17" fmla="*/ 1166597 w 1868167"/>
              <a:gd name="connsiteY17" fmla="*/ 2326648 h 2498499"/>
              <a:gd name="connsiteX18" fmla="*/ 768638 w 1868167"/>
              <a:gd name="connsiteY18" fmla="*/ 2094579 h 2498499"/>
              <a:gd name="connsiteX19" fmla="*/ 633332 w 1868167"/>
              <a:gd name="connsiteY19" fmla="*/ 2015703 h 2498499"/>
              <a:gd name="connsiteX20" fmla="*/ 259519 w 1868167"/>
              <a:gd name="connsiteY20" fmla="*/ 1797719 h 2498499"/>
              <a:gd name="connsiteX21" fmla="*/ 88162 w 1868167"/>
              <a:gd name="connsiteY21" fmla="*/ 1698385 h 2498499"/>
              <a:gd name="connsiteX22" fmla="*/ 143 w 1868167"/>
              <a:gd name="connsiteY22" fmla="*/ 1568199 h 2498499"/>
              <a:gd name="connsiteX23" fmla="*/ 18937 w 1868167"/>
              <a:gd name="connsiteY23" fmla="*/ 1473359 h 2498499"/>
              <a:gd name="connsiteX24" fmla="*/ 50841 w 1868167"/>
              <a:gd name="connsiteY24" fmla="*/ 1191188 h 2498499"/>
              <a:gd name="connsiteX25" fmla="*/ 32047 w 1868167"/>
              <a:gd name="connsiteY25" fmla="*/ 1058185 h 2498499"/>
              <a:gd name="connsiteX26" fmla="*/ 3822 w 1868167"/>
              <a:gd name="connsiteY26" fmla="*/ 916998 h 2498499"/>
              <a:gd name="connsiteX27" fmla="*/ 78665 w 1868167"/>
              <a:gd name="connsiteY27" fmla="*/ 790970 h 2498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868167" h="2498499">
                <a:moveTo>
                  <a:pt x="78665" y="790970"/>
                </a:moveTo>
                <a:cubicBezTo>
                  <a:pt x="82343" y="788421"/>
                  <a:pt x="86156" y="786007"/>
                  <a:pt x="89968" y="783659"/>
                </a:cubicBezTo>
                <a:cubicBezTo>
                  <a:pt x="153708" y="745227"/>
                  <a:pt x="218586" y="708606"/>
                  <a:pt x="282995" y="671247"/>
                </a:cubicBezTo>
                <a:cubicBezTo>
                  <a:pt x="415960" y="594114"/>
                  <a:pt x="548858" y="516982"/>
                  <a:pt x="681823" y="439849"/>
                </a:cubicBezTo>
                <a:cubicBezTo>
                  <a:pt x="735665" y="399337"/>
                  <a:pt x="802682" y="369759"/>
                  <a:pt x="860938" y="335888"/>
                </a:cubicBezTo>
                <a:cubicBezTo>
                  <a:pt x="922003" y="300474"/>
                  <a:pt x="983001" y="265060"/>
                  <a:pt x="1044066" y="229646"/>
                </a:cubicBezTo>
                <a:cubicBezTo>
                  <a:pt x="1160511" y="162104"/>
                  <a:pt x="1276019" y="92349"/>
                  <a:pt x="1392999" y="25948"/>
                </a:cubicBezTo>
                <a:cubicBezTo>
                  <a:pt x="1422093" y="9449"/>
                  <a:pt x="1455067" y="-3228"/>
                  <a:pt x="1488241" y="729"/>
                </a:cubicBezTo>
                <a:cubicBezTo>
                  <a:pt x="1585959" y="12400"/>
                  <a:pt x="1621340" y="135544"/>
                  <a:pt x="1653712" y="212676"/>
                </a:cubicBezTo>
                <a:cubicBezTo>
                  <a:pt x="1692839" y="305839"/>
                  <a:pt x="1726816" y="401215"/>
                  <a:pt x="1755509" y="498134"/>
                </a:cubicBezTo>
                <a:cubicBezTo>
                  <a:pt x="1819450" y="714374"/>
                  <a:pt x="1856771" y="938461"/>
                  <a:pt x="1865935" y="1163890"/>
                </a:cubicBezTo>
                <a:cubicBezTo>
                  <a:pt x="1876502" y="1423793"/>
                  <a:pt x="1849481" y="1684971"/>
                  <a:pt x="1786677" y="1937363"/>
                </a:cubicBezTo>
                <a:cubicBezTo>
                  <a:pt x="1762532" y="2034416"/>
                  <a:pt x="1733103" y="2130127"/>
                  <a:pt x="1698658" y="2223961"/>
                </a:cubicBezTo>
                <a:cubicBezTo>
                  <a:pt x="1684546" y="2262460"/>
                  <a:pt x="1669564" y="2300624"/>
                  <a:pt x="1653712" y="2338453"/>
                </a:cubicBezTo>
                <a:cubicBezTo>
                  <a:pt x="1638262" y="2375342"/>
                  <a:pt x="1624952" y="2420347"/>
                  <a:pt x="1598867" y="2450865"/>
                </a:cubicBezTo>
                <a:cubicBezTo>
                  <a:pt x="1581478" y="2471188"/>
                  <a:pt x="1558269" y="2486614"/>
                  <a:pt x="1532519" y="2493858"/>
                </a:cubicBezTo>
                <a:cubicBezTo>
                  <a:pt x="1467976" y="2511967"/>
                  <a:pt x="1418147" y="2473334"/>
                  <a:pt x="1365577" y="2442682"/>
                </a:cubicBezTo>
                <a:cubicBezTo>
                  <a:pt x="1299228" y="2403981"/>
                  <a:pt x="1232946" y="2365348"/>
                  <a:pt x="1166597" y="2326648"/>
                </a:cubicBezTo>
                <a:cubicBezTo>
                  <a:pt x="1033967" y="2249314"/>
                  <a:pt x="901336" y="2171913"/>
                  <a:pt x="768638" y="2094579"/>
                </a:cubicBezTo>
                <a:cubicBezTo>
                  <a:pt x="723559" y="2068287"/>
                  <a:pt x="678412" y="2041995"/>
                  <a:pt x="633332" y="2015703"/>
                </a:cubicBezTo>
                <a:cubicBezTo>
                  <a:pt x="508728" y="1943064"/>
                  <a:pt x="384123" y="1870358"/>
                  <a:pt x="259519" y="1797719"/>
                </a:cubicBezTo>
                <a:cubicBezTo>
                  <a:pt x="202667" y="1764585"/>
                  <a:pt x="143676" y="1733665"/>
                  <a:pt x="88162" y="1698385"/>
                </a:cubicBezTo>
                <a:cubicBezTo>
                  <a:pt x="42949" y="1669746"/>
                  <a:pt x="2752" y="1624137"/>
                  <a:pt x="143" y="1568199"/>
                </a:cubicBezTo>
                <a:cubicBezTo>
                  <a:pt x="-1395" y="1535870"/>
                  <a:pt x="9774" y="1504414"/>
                  <a:pt x="18937" y="1473359"/>
                </a:cubicBezTo>
                <a:cubicBezTo>
                  <a:pt x="45892" y="1382142"/>
                  <a:pt x="56593" y="1286162"/>
                  <a:pt x="50841" y="1191188"/>
                </a:cubicBezTo>
                <a:cubicBezTo>
                  <a:pt x="48166" y="1146652"/>
                  <a:pt x="42280" y="1101647"/>
                  <a:pt x="32047" y="1058185"/>
                </a:cubicBezTo>
                <a:cubicBezTo>
                  <a:pt x="21011" y="1011368"/>
                  <a:pt x="1615" y="966028"/>
                  <a:pt x="3822" y="916998"/>
                </a:cubicBezTo>
                <a:cubicBezTo>
                  <a:pt x="6296" y="863207"/>
                  <a:pt x="36260" y="820213"/>
                  <a:pt x="78665" y="790970"/>
                </a:cubicBezTo>
                <a:close/>
              </a:path>
            </a:pathLst>
          </a:custGeom>
          <a:solidFill>
            <a:schemeClr val="accent6">
              <a:lumMod val="90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E81C792-E8EA-8AB6-EB10-C762CA2435B6}"/>
              </a:ext>
            </a:extLst>
          </p:cNvPr>
          <p:cNvSpPr/>
          <p:nvPr/>
        </p:nvSpPr>
        <p:spPr>
          <a:xfrm>
            <a:off x="6275983" y="1602969"/>
            <a:ext cx="645082" cy="2018051"/>
          </a:xfrm>
          <a:custGeom>
            <a:avLst/>
            <a:gdLst>
              <a:gd name="connsiteX0" fmla="*/ 0 w 695886"/>
              <a:gd name="connsiteY0" fmla="*/ 154553 h 2498476"/>
              <a:gd name="connsiteX1" fmla="*/ 235030 w 695886"/>
              <a:gd name="connsiteY1" fmla="*/ 18464 h 2498476"/>
              <a:gd name="connsiteX2" fmla="*/ 301579 w 695886"/>
              <a:gd name="connsiteY2" fmla="*/ 19 h 2498476"/>
              <a:gd name="connsiteX3" fmla="*/ 430531 w 695886"/>
              <a:gd name="connsiteY3" fmla="*/ 95194 h 2498476"/>
              <a:gd name="connsiteX4" fmla="*/ 695859 w 695886"/>
              <a:gd name="connsiteY4" fmla="*/ 1263921 h 2498476"/>
              <a:gd name="connsiteX5" fmla="*/ 457486 w 695886"/>
              <a:gd name="connsiteY5" fmla="*/ 2398174 h 2498476"/>
              <a:gd name="connsiteX6" fmla="*/ 353882 w 695886"/>
              <a:gd name="connsiteY6" fmla="*/ 2495562 h 2498476"/>
              <a:gd name="connsiteX7" fmla="*/ 255764 w 695886"/>
              <a:gd name="connsiteY7" fmla="*/ 2478996 h 2498476"/>
              <a:gd name="connsiteX8" fmla="*/ 3478 w 695886"/>
              <a:gd name="connsiteY8" fmla="*/ 2332041 h 2498476"/>
              <a:gd name="connsiteX9" fmla="*/ 61734 w 695886"/>
              <a:gd name="connsiteY9" fmla="*/ 2182538 h 2498476"/>
              <a:gd name="connsiteX10" fmla="*/ 147546 w 695886"/>
              <a:gd name="connsiteY10" fmla="*/ 2014187 h 2498476"/>
              <a:gd name="connsiteX11" fmla="*/ 322848 w 695886"/>
              <a:gd name="connsiteY11" fmla="*/ 1809752 h 2498476"/>
              <a:gd name="connsiteX12" fmla="*/ 570118 w 695886"/>
              <a:gd name="connsiteY12" fmla="*/ 1431333 h 2498476"/>
              <a:gd name="connsiteX13" fmla="*/ 510926 w 695886"/>
              <a:gd name="connsiteY13" fmla="*/ 870075 h 2498476"/>
              <a:gd name="connsiteX14" fmla="*/ 382843 w 695886"/>
              <a:gd name="connsiteY14" fmla="*/ 734724 h 2498476"/>
              <a:gd name="connsiteX15" fmla="*/ 0 w 695886"/>
              <a:gd name="connsiteY15" fmla="*/ 154553 h 2498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95886" h="2498476">
                <a:moveTo>
                  <a:pt x="0" y="154553"/>
                </a:moveTo>
                <a:cubicBezTo>
                  <a:pt x="57386" y="119206"/>
                  <a:pt x="142329" y="68298"/>
                  <a:pt x="235030" y="18464"/>
                </a:cubicBezTo>
                <a:cubicBezTo>
                  <a:pt x="250146" y="10348"/>
                  <a:pt x="272418" y="-517"/>
                  <a:pt x="301579" y="19"/>
                </a:cubicBezTo>
                <a:cubicBezTo>
                  <a:pt x="354484" y="958"/>
                  <a:pt x="404045" y="38384"/>
                  <a:pt x="430531" y="95194"/>
                </a:cubicBezTo>
                <a:cubicBezTo>
                  <a:pt x="533532" y="312909"/>
                  <a:pt x="693452" y="724597"/>
                  <a:pt x="695859" y="1263921"/>
                </a:cubicBezTo>
                <a:cubicBezTo>
                  <a:pt x="698134" y="1781314"/>
                  <a:pt x="554333" y="2180459"/>
                  <a:pt x="457486" y="2398174"/>
                </a:cubicBezTo>
                <a:cubicBezTo>
                  <a:pt x="456215" y="2402131"/>
                  <a:pt x="429461" y="2479197"/>
                  <a:pt x="353882" y="2495562"/>
                </a:cubicBezTo>
                <a:cubicBezTo>
                  <a:pt x="305325" y="2506093"/>
                  <a:pt x="266331" y="2485166"/>
                  <a:pt x="255764" y="2478996"/>
                </a:cubicBezTo>
                <a:cubicBezTo>
                  <a:pt x="171691" y="2430033"/>
                  <a:pt x="87551" y="2381071"/>
                  <a:pt x="3478" y="2332041"/>
                </a:cubicBezTo>
                <a:cubicBezTo>
                  <a:pt x="16387" y="2294011"/>
                  <a:pt x="35315" y="2242366"/>
                  <a:pt x="61734" y="2182538"/>
                </a:cubicBezTo>
                <a:cubicBezTo>
                  <a:pt x="87885" y="2123515"/>
                  <a:pt x="110225" y="2072942"/>
                  <a:pt x="147546" y="2014187"/>
                </a:cubicBezTo>
                <a:cubicBezTo>
                  <a:pt x="170152" y="1978572"/>
                  <a:pt x="226001" y="1892050"/>
                  <a:pt x="322848" y="1809752"/>
                </a:cubicBezTo>
                <a:cubicBezTo>
                  <a:pt x="453473" y="1698748"/>
                  <a:pt x="544903" y="1607464"/>
                  <a:pt x="570118" y="1431333"/>
                </a:cubicBezTo>
                <a:cubicBezTo>
                  <a:pt x="594798" y="1258958"/>
                  <a:pt x="606971" y="1024139"/>
                  <a:pt x="510926" y="870075"/>
                </a:cubicBezTo>
                <a:cubicBezTo>
                  <a:pt x="473069" y="809308"/>
                  <a:pt x="424378" y="769065"/>
                  <a:pt x="382843" y="734724"/>
                </a:cubicBezTo>
                <a:cubicBezTo>
                  <a:pt x="194967" y="579520"/>
                  <a:pt x="67753" y="390377"/>
                  <a:pt x="0" y="154553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10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72138B6-92FF-0F77-A25F-C65131376A34}"/>
              </a:ext>
            </a:extLst>
          </p:cNvPr>
          <p:cNvSpPr/>
          <p:nvPr/>
        </p:nvSpPr>
        <p:spPr>
          <a:xfrm flipH="1">
            <a:off x="2126510" y="90045"/>
            <a:ext cx="2023855" cy="1746244"/>
          </a:xfrm>
          <a:custGeom>
            <a:avLst/>
            <a:gdLst>
              <a:gd name="connsiteX0" fmla="*/ 1338 w 2183246"/>
              <a:gd name="connsiteY0" fmla="*/ 1657877 h 2161962"/>
              <a:gd name="connsiteX1" fmla="*/ 2609 w 2183246"/>
              <a:gd name="connsiteY1" fmla="*/ 1580074 h 2161962"/>
              <a:gd name="connsiteX2" fmla="*/ 2341 w 2183246"/>
              <a:gd name="connsiteY2" fmla="*/ 1349011 h 2161962"/>
              <a:gd name="connsiteX3" fmla="*/ 1806 w 2183246"/>
              <a:gd name="connsiteY3" fmla="*/ 886886 h 2161962"/>
              <a:gd name="connsiteX4" fmla="*/ 1605 w 2183246"/>
              <a:gd name="connsiteY4" fmla="*/ 734365 h 2161962"/>
              <a:gd name="connsiteX5" fmla="*/ 1204 w 2183246"/>
              <a:gd name="connsiteY5" fmla="*/ 369628 h 2161962"/>
              <a:gd name="connsiteX6" fmla="*/ 937 w 2183246"/>
              <a:gd name="connsiteY6" fmla="*/ 184912 h 2161962"/>
              <a:gd name="connsiteX7" fmla="*/ 27021 w 2183246"/>
              <a:gd name="connsiteY7" fmla="*/ 41043 h 2161962"/>
              <a:gd name="connsiteX8" fmla="*/ 278772 w 2183246"/>
              <a:gd name="connsiteY8" fmla="*/ 16897 h 2161962"/>
              <a:gd name="connsiteX9" fmla="*/ 577275 w 2183246"/>
              <a:gd name="connsiteY9" fmla="*/ 73103 h 2161962"/>
              <a:gd name="connsiteX10" fmla="*/ 1266646 w 2183246"/>
              <a:gd name="connsiteY10" fmla="*/ 349708 h 2161962"/>
              <a:gd name="connsiteX11" fmla="*/ 1855358 w 2183246"/>
              <a:gd name="connsiteY11" fmla="*/ 807339 h 2161962"/>
              <a:gd name="connsiteX12" fmla="*/ 2042499 w 2183246"/>
              <a:gd name="connsiteY12" fmla="*/ 1021499 h 2161962"/>
              <a:gd name="connsiteX13" fmla="*/ 2111724 w 2183246"/>
              <a:gd name="connsiteY13" fmla="*/ 1113790 h 2161962"/>
              <a:gd name="connsiteX14" fmla="*/ 2178674 w 2183246"/>
              <a:gd name="connsiteY14" fmla="*/ 1228014 h 2161962"/>
              <a:gd name="connsiteX15" fmla="*/ 2165431 w 2183246"/>
              <a:gd name="connsiteY15" fmla="*/ 1332914 h 2161962"/>
              <a:gd name="connsiteX16" fmla="*/ 2070122 w 2183246"/>
              <a:gd name="connsiteY16" fmla="*/ 1407364 h 2161962"/>
              <a:gd name="connsiteX17" fmla="*/ 1951604 w 2183246"/>
              <a:gd name="connsiteY17" fmla="*/ 1474033 h 2161962"/>
              <a:gd name="connsiteX18" fmla="*/ 1752424 w 2183246"/>
              <a:gd name="connsiteY18" fmla="*/ 1590336 h 2161962"/>
              <a:gd name="connsiteX19" fmla="*/ 1354063 w 2183246"/>
              <a:gd name="connsiteY19" fmla="*/ 1822941 h 2161962"/>
              <a:gd name="connsiteX20" fmla="*/ 963729 w 2183246"/>
              <a:gd name="connsiteY20" fmla="*/ 2050919 h 2161962"/>
              <a:gd name="connsiteX21" fmla="*/ 631852 w 2183246"/>
              <a:gd name="connsiteY21" fmla="*/ 2134825 h 2161962"/>
              <a:gd name="connsiteX22" fmla="*/ 568178 w 2183246"/>
              <a:gd name="connsiteY22" fmla="*/ 2073321 h 2161962"/>
              <a:gd name="connsiteX23" fmla="*/ 165738 w 2183246"/>
              <a:gd name="connsiteY23" fmla="*/ 1837228 h 2161962"/>
              <a:gd name="connsiteX24" fmla="*/ 29763 w 2183246"/>
              <a:gd name="connsiteY24" fmla="*/ 1760564 h 2161962"/>
              <a:gd name="connsiteX25" fmla="*/ 1338 w 2183246"/>
              <a:gd name="connsiteY25" fmla="*/ 1657877 h 216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183246" h="2161962">
                <a:moveTo>
                  <a:pt x="1338" y="1657877"/>
                </a:moveTo>
                <a:cubicBezTo>
                  <a:pt x="803" y="1632323"/>
                  <a:pt x="2676" y="1606232"/>
                  <a:pt x="2609" y="1580074"/>
                </a:cubicBezTo>
                <a:cubicBezTo>
                  <a:pt x="2542" y="1503076"/>
                  <a:pt x="2408" y="1426010"/>
                  <a:pt x="2341" y="1349011"/>
                </a:cubicBezTo>
                <a:cubicBezTo>
                  <a:pt x="2140" y="1194947"/>
                  <a:pt x="1940" y="1040950"/>
                  <a:pt x="1806" y="886886"/>
                </a:cubicBezTo>
                <a:cubicBezTo>
                  <a:pt x="1739" y="836046"/>
                  <a:pt x="1672" y="785205"/>
                  <a:pt x="1605" y="734365"/>
                </a:cubicBezTo>
                <a:cubicBezTo>
                  <a:pt x="1472" y="612831"/>
                  <a:pt x="1338" y="491229"/>
                  <a:pt x="1204" y="369628"/>
                </a:cubicBezTo>
                <a:cubicBezTo>
                  <a:pt x="1137" y="308056"/>
                  <a:pt x="1070" y="246484"/>
                  <a:pt x="937" y="184912"/>
                </a:cubicBezTo>
                <a:cubicBezTo>
                  <a:pt x="937" y="135346"/>
                  <a:pt x="-7625" y="81957"/>
                  <a:pt x="27021" y="41043"/>
                </a:cubicBezTo>
                <a:cubicBezTo>
                  <a:pt x="83739" y="-26096"/>
                  <a:pt x="202993" y="7037"/>
                  <a:pt x="278772" y="16897"/>
                </a:cubicBezTo>
                <a:cubicBezTo>
                  <a:pt x="379232" y="29976"/>
                  <a:pt x="478888" y="48756"/>
                  <a:pt x="577275" y="73103"/>
                </a:cubicBezTo>
                <a:cubicBezTo>
                  <a:pt x="818391" y="132797"/>
                  <a:pt x="1051080" y="226027"/>
                  <a:pt x="1266646" y="349708"/>
                </a:cubicBezTo>
                <a:cubicBezTo>
                  <a:pt x="1482882" y="473791"/>
                  <a:pt x="1681460" y="628391"/>
                  <a:pt x="1855358" y="807339"/>
                </a:cubicBezTo>
                <a:cubicBezTo>
                  <a:pt x="1921439" y="875350"/>
                  <a:pt x="1983908" y="946849"/>
                  <a:pt x="2042499" y="1021499"/>
                </a:cubicBezTo>
                <a:cubicBezTo>
                  <a:pt x="2066242" y="1051749"/>
                  <a:pt x="2089317" y="1082535"/>
                  <a:pt x="2111724" y="1113790"/>
                </a:cubicBezTo>
                <a:cubicBezTo>
                  <a:pt x="2137273" y="1149473"/>
                  <a:pt x="2168040" y="1184484"/>
                  <a:pt x="2178674" y="1228014"/>
                </a:cubicBezTo>
                <a:cubicBezTo>
                  <a:pt x="2187235" y="1263092"/>
                  <a:pt x="2184293" y="1301525"/>
                  <a:pt x="2165431" y="1332914"/>
                </a:cubicBezTo>
                <a:cubicBezTo>
                  <a:pt x="2143895" y="1368664"/>
                  <a:pt x="2106841" y="1390261"/>
                  <a:pt x="2070122" y="1407364"/>
                </a:cubicBezTo>
                <a:cubicBezTo>
                  <a:pt x="2029122" y="1426479"/>
                  <a:pt x="1990797" y="1451095"/>
                  <a:pt x="1951604" y="1474033"/>
                </a:cubicBezTo>
                <a:cubicBezTo>
                  <a:pt x="1885188" y="1512801"/>
                  <a:pt x="1818839" y="1551568"/>
                  <a:pt x="1752424" y="1590336"/>
                </a:cubicBezTo>
                <a:cubicBezTo>
                  <a:pt x="1619659" y="1667871"/>
                  <a:pt x="1486895" y="1745406"/>
                  <a:pt x="1354063" y="1822941"/>
                </a:cubicBezTo>
                <a:cubicBezTo>
                  <a:pt x="1223974" y="1898934"/>
                  <a:pt x="1093818" y="1974926"/>
                  <a:pt x="963729" y="2050919"/>
                </a:cubicBezTo>
                <a:cubicBezTo>
                  <a:pt x="868152" y="2106723"/>
                  <a:pt x="744819" y="2211623"/>
                  <a:pt x="631852" y="2134825"/>
                </a:cubicBezTo>
                <a:cubicBezTo>
                  <a:pt x="607372" y="2118192"/>
                  <a:pt x="588244" y="2095052"/>
                  <a:pt x="568178" y="2073321"/>
                </a:cubicBezTo>
                <a:cubicBezTo>
                  <a:pt x="460964" y="1957152"/>
                  <a:pt x="318835" y="1875123"/>
                  <a:pt x="165738" y="1837228"/>
                </a:cubicBezTo>
                <a:cubicBezTo>
                  <a:pt x="111362" y="1823746"/>
                  <a:pt x="63406" y="1809661"/>
                  <a:pt x="29763" y="1760564"/>
                </a:cubicBezTo>
                <a:cubicBezTo>
                  <a:pt x="7558" y="1728303"/>
                  <a:pt x="2074" y="1693627"/>
                  <a:pt x="1338" y="1657877"/>
                </a:cubicBezTo>
                <a:close/>
              </a:path>
            </a:pathLst>
          </a:custGeom>
          <a:solidFill>
            <a:schemeClr val="accent6">
              <a:lumMod val="90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13387DD-8E9F-F8AE-0B6A-58962E817A4A}"/>
              </a:ext>
            </a:extLst>
          </p:cNvPr>
          <p:cNvSpPr/>
          <p:nvPr/>
        </p:nvSpPr>
        <p:spPr>
          <a:xfrm flipH="1">
            <a:off x="2119127" y="100666"/>
            <a:ext cx="2027320" cy="1224231"/>
          </a:xfrm>
          <a:custGeom>
            <a:avLst/>
            <a:gdLst>
              <a:gd name="connsiteX0" fmla="*/ 3527 w 2186984"/>
              <a:gd name="connsiteY0" fmla="*/ 420057 h 1515676"/>
              <a:gd name="connsiteX1" fmla="*/ 2390 w 2186984"/>
              <a:gd name="connsiteY1" fmla="*/ 127892 h 1515676"/>
              <a:gd name="connsiteX2" fmla="*/ 29277 w 2186984"/>
              <a:gd name="connsiteY2" fmla="*/ 42979 h 1515676"/>
              <a:gd name="connsiteX3" fmla="*/ 129870 w 2186984"/>
              <a:gd name="connsiteY3" fmla="*/ 120 h 1515676"/>
              <a:gd name="connsiteX4" fmla="*/ 1235795 w 2186984"/>
              <a:gd name="connsiteY4" fmla="*/ 332998 h 1515676"/>
              <a:gd name="connsiteX5" fmla="*/ 2136854 w 2186984"/>
              <a:gd name="connsiteY5" fmla="*/ 1146781 h 1515676"/>
              <a:gd name="connsiteX6" fmla="*/ 2181800 w 2186984"/>
              <a:gd name="connsiteY6" fmla="*/ 1301985 h 1515676"/>
              <a:gd name="connsiteX7" fmla="*/ 2136854 w 2186984"/>
              <a:gd name="connsiteY7" fmla="*/ 1370734 h 1515676"/>
              <a:gd name="connsiteX8" fmla="*/ 1885772 w 2186984"/>
              <a:gd name="connsiteY8" fmla="*/ 1515676 h 1515676"/>
              <a:gd name="connsiteX9" fmla="*/ 1780028 w 2186984"/>
              <a:gd name="connsiteY9" fmla="*/ 1384081 h 1515676"/>
              <a:gd name="connsiteX10" fmla="*/ 1604258 w 2186984"/>
              <a:gd name="connsiteY10" fmla="*/ 1042149 h 1515676"/>
              <a:gd name="connsiteX11" fmla="*/ 1506875 w 2186984"/>
              <a:gd name="connsiteY11" fmla="*/ 682040 h 1515676"/>
              <a:gd name="connsiteX12" fmla="*/ 1474369 w 2186984"/>
              <a:gd name="connsiteY12" fmla="*/ 639986 h 1515676"/>
              <a:gd name="connsiteX13" fmla="*/ 1255525 w 2186984"/>
              <a:gd name="connsiteY13" fmla="*/ 475392 h 1515676"/>
              <a:gd name="connsiteX14" fmla="*/ 1015546 w 2186984"/>
              <a:gd name="connsiteY14" fmla="*/ 351376 h 1515676"/>
              <a:gd name="connsiteX15" fmla="*/ 819041 w 2186984"/>
              <a:gd name="connsiteY15" fmla="*/ 336687 h 1515676"/>
              <a:gd name="connsiteX16" fmla="*/ 642067 w 2186984"/>
              <a:gd name="connsiteY16" fmla="*/ 396716 h 1515676"/>
              <a:gd name="connsiteX17" fmla="*/ 384965 w 2186984"/>
              <a:gd name="connsiteY17" fmla="*/ 447020 h 1515676"/>
              <a:gd name="connsiteX18" fmla="*/ 3527 w 2186984"/>
              <a:gd name="connsiteY18" fmla="*/ 420057 h 151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186984" h="1515676">
                <a:moveTo>
                  <a:pt x="3527" y="420057"/>
                </a:moveTo>
                <a:cubicBezTo>
                  <a:pt x="1253" y="363717"/>
                  <a:pt x="-2493" y="245737"/>
                  <a:pt x="2390" y="127892"/>
                </a:cubicBezTo>
                <a:cubicBezTo>
                  <a:pt x="3259" y="106295"/>
                  <a:pt x="5533" y="71619"/>
                  <a:pt x="29277" y="42979"/>
                </a:cubicBezTo>
                <a:cubicBezTo>
                  <a:pt x="66933" y="-2496"/>
                  <a:pt x="123583" y="-215"/>
                  <a:pt x="129870" y="120"/>
                </a:cubicBezTo>
                <a:cubicBezTo>
                  <a:pt x="365034" y="18230"/>
                  <a:pt x="784128" y="81478"/>
                  <a:pt x="1235795" y="332998"/>
                </a:cubicBezTo>
                <a:cubicBezTo>
                  <a:pt x="1715753" y="600279"/>
                  <a:pt x="1999407" y="950327"/>
                  <a:pt x="2136854" y="1146781"/>
                </a:cubicBezTo>
                <a:cubicBezTo>
                  <a:pt x="2140599" y="1150671"/>
                  <a:pt x="2205476" y="1220091"/>
                  <a:pt x="2181800" y="1301985"/>
                </a:cubicBezTo>
                <a:cubicBezTo>
                  <a:pt x="2171700" y="1336997"/>
                  <a:pt x="2149695" y="1359600"/>
                  <a:pt x="2136854" y="1370734"/>
                </a:cubicBezTo>
                <a:cubicBezTo>
                  <a:pt x="2053182" y="1419026"/>
                  <a:pt x="1969443" y="1467384"/>
                  <a:pt x="1885772" y="1515676"/>
                </a:cubicBezTo>
                <a:cubicBezTo>
                  <a:pt x="1854738" y="1481268"/>
                  <a:pt x="1818085" y="1437403"/>
                  <a:pt x="1780028" y="1384081"/>
                </a:cubicBezTo>
                <a:cubicBezTo>
                  <a:pt x="1705386" y="1279516"/>
                  <a:pt x="1640910" y="1166031"/>
                  <a:pt x="1604258" y="1042149"/>
                </a:cubicBezTo>
                <a:cubicBezTo>
                  <a:pt x="1569277" y="924035"/>
                  <a:pt x="1574093" y="789221"/>
                  <a:pt x="1506875" y="682040"/>
                </a:cubicBezTo>
                <a:cubicBezTo>
                  <a:pt x="1497444" y="667016"/>
                  <a:pt x="1486609" y="652864"/>
                  <a:pt x="1474369" y="639986"/>
                </a:cubicBezTo>
                <a:cubicBezTo>
                  <a:pt x="1412368" y="574457"/>
                  <a:pt x="1330235" y="524958"/>
                  <a:pt x="1255525" y="475392"/>
                </a:cubicBezTo>
                <a:cubicBezTo>
                  <a:pt x="1180415" y="425557"/>
                  <a:pt x="1101693" y="379210"/>
                  <a:pt x="1015546" y="351376"/>
                </a:cubicBezTo>
                <a:cubicBezTo>
                  <a:pt x="952006" y="330852"/>
                  <a:pt x="884922" y="325687"/>
                  <a:pt x="819041" y="336687"/>
                </a:cubicBezTo>
                <a:cubicBezTo>
                  <a:pt x="755836" y="347217"/>
                  <a:pt x="701727" y="375857"/>
                  <a:pt x="642067" y="396716"/>
                </a:cubicBezTo>
                <a:cubicBezTo>
                  <a:pt x="559131" y="425691"/>
                  <a:pt x="472516" y="441386"/>
                  <a:pt x="384965" y="447020"/>
                </a:cubicBezTo>
                <a:cubicBezTo>
                  <a:pt x="257418" y="455002"/>
                  <a:pt x="129001" y="442862"/>
                  <a:pt x="3527" y="42005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25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E8D7A45-83EE-5350-EA27-D86C4F42199B}"/>
              </a:ext>
            </a:extLst>
          </p:cNvPr>
          <p:cNvSpPr/>
          <p:nvPr/>
        </p:nvSpPr>
        <p:spPr>
          <a:xfrm flipH="1" flipV="1">
            <a:off x="2126510" y="3311212"/>
            <a:ext cx="2023855" cy="1746244"/>
          </a:xfrm>
          <a:custGeom>
            <a:avLst/>
            <a:gdLst>
              <a:gd name="connsiteX0" fmla="*/ 1338 w 2183246"/>
              <a:gd name="connsiteY0" fmla="*/ 1657877 h 2161962"/>
              <a:gd name="connsiteX1" fmla="*/ 2609 w 2183246"/>
              <a:gd name="connsiteY1" fmla="*/ 1580074 h 2161962"/>
              <a:gd name="connsiteX2" fmla="*/ 2341 w 2183246"/>
              <a:gd name="connsiteY2" fmla="*/ 1349011 h 2161962"/>
              <a:gd name="connsiteX3" fmla="*/ 1806 w 2183246"/>
              <a:gd name="connsiteY3" fmla="*/ 886886 h 2161962"/>
              <a:gd name="connsiteX4" fmla="*/ 1605 w 2183246"/>
              <a:gd name="connsiteY4" fmla="*/ 734365 h 2161962"/>
              <a:gd name="connsiteX5" fmla="*/ 1204 w 2183246"/>
              <a:gd name="connsiteY5" fmla="*/ 369628 h 2161962"/>
              <a:gd name="connsiteX6" fmla="*/ 937 w 2183246"/>
              <a:gd name="connsiteY6" fmla="*/ 184912 h 2161962"/>
              <a:gd name="connsiteX7" fmla="*/ 27021 w 2183246"/>
              <a:gd name="connsiteY7" fmla="*/ 41043 h 2161962"/>
              <a:gd name="connsiteX8" fmla="*/ 278772 w 2183246"/>
              <a:gd name="connsiteY8" fmla="*/ 16897 h 2161962"/>
              <a:gd name="connsiteX9" fmla="*/ 577275 w 2183246"/>
              <a:gd name="connsiteY9" fmla="*/ 73103 h 2161962"/>
              <a:gd name="connsiteX10" fmla="*/ 1266646 w 2183246"/>
              <a:gd name="connsiteY10" fmla="*/ 349708 h 2161962"/>
              <a:gd name="connsiteX11" fmla="*/ 1855358 w 2183246"/>
              <a:gd name="connsiteY11" fmla="*/ 807339 h 2161962"/>
              <a:gd name="connsiteX12" fmla="*/ 2042499 w 2183246"/>
              <a:gd name="connsiteY12" fmla="*/ 1021499 h 2161962"/>
              <a:gd name="connsiteX13" fmla="*/ 2111724 w 2183246"/>
              <a:gd name="connsiteY13" fmla="*/ 1113790 h 2161962"/>
              <a:gd name="connsiteX14" fmla="*/ 2178674 w 2183246"/>
              <a:gd name="connsiteY14" fmla="*/ 1228014 h 2161962"/>
              <a:gd name="connsiteX15" fmla="*/ 2165431 w 2183246"/>
              <a:gd name="connsiteY15" fmla="*/ 1332914 h 2161962"/>
              <a:gd name="connsiteX16" fmla="*/ 2070122 w 2183246"/>
              <a:gd name="connsiteY16" fmla="*/ 1407364 h 2161962"/>
              <a:gd name="connsiteX17" fmla="*/ 1951604 w 2183246"/>
              <a:gd name="connsiteY17" fmla="*/ 1474033 h 2161962"/>
              <a:gd name="connsiteX18" fmla="*/ 1752424 w 2183246"/>
              <a:gd name="connsiteY18" fmla="*/ 1590336 h 2161962"/>
              <a:gd name="connsiteX19" fmla="*/ 1354063 w 2183246"/>
              <a:gd name="connsiteY19" fmla="*/ 1822941 h 2161962"/>
              <a:gd name="connsiteX20" fmla="*/ 963729 w 2183246"/>
              <a:gd name="connsiteY20" fmla="*/ 2050919 h 2161962"/>
              <a:gd name="connsiteX21" fmla="*/ 631852 w 2183246"/>
              <a:gd name="connsiteY21" fmla="*/ 2134825 h 2161962"/>
              <a:gd name="connsiteX22" fmla="*/ 568178 w 2183246"/>
              <a:gd name="connsiteY22" fmla="*/ 2073321 h 2161962"/>
              <a:gd name="connsiteX23" fmla="*/ 165738 w 2183246"/>
              <a:gd name="connsiteY23" fmla="*/ 1837228 h 2161962"/>
              <a:gd name="connsiteX24" fmla="*/ 29763 w 2183246"/>
              <a:gd name="connsiteY24" fmla="*/ 1760564 h 2161962"/>
              <a:gd name="connsiteX25" fmla="*/ 1338 w 2183246"/>
              <a:gd name="connsiteY25" fmla="*/ 1657877 h 216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183246" h="2161962">
                <a:moveTo>
                  <a:pt x="1338" y="1657877"/>
                </a:moveTo>
                <a:cubicBezTo>
                  <a:pt x="803" y="1632323"/>
                  <a:pt x="2676" y="1606232"/>
                  <a:pt x="2609" y="1580074"/>
                </a:cubicBezTo>
                <a:cubicBezTo>
                  <a:pt x="2542" y="1503076"/>
                  <a:pt x="2408" y="1426010"/>
                  <a:pt x="2341" y="1349011"/>
                </a:cubicBezTo>
                <a:cubicBezTo>
                  <a:pt x="2140" y="1194947"/>
                  <a:pt x="1940" y="1040950"/>
                  <a:pt x="1806" y="886886"/>
                </a:cubicBezTo>
                <a:cubicBezTo>
                  <a:pt x="1739" y="836046"/>
                  <a:pt x="1672" y="785205"/>
                  <a:pt x="1605" y="734365"/>
                </a:cubicBezTo>
                <a:cubicBezTo>
                  <a:pt x="1472" y="612831"/>
                  <a:pt x="1338" y="491229"/>
                  <a:pt x="1204" y="369628"/>
                </a:cubicBezTo>
                <a:cubicBezTo>
                  <a:pt x="1137" y="308056"/>
                  <a:pt x="1070" y="246484"/>
                  <a:pt x="937" y="184912"/>
                </a:cubicBezTo>
                <a:cubicBezTo>
                  <a:pt x="937" y="135346"/>
                  <a:pt x="-7625" y="81957"/>
                  <a:pt x="27021" y="41043"/>
                </a:cubicBezTo>
                <a:cubicBezTo>
                  <a:pt x="83739" y="-26096"/>
                  <a:pt x="202993" y="7037"/>
                  <a:pt x="278772" y="16897"/>
                </a:cubicBezTo>
                <a:cubicBezTo>
                  <a:pt x="379232" y="29976"/>
                  <a:pt x="478888" y="48756"/>
                  <a:pt x="577275" y="73103"/>
                </a:cubicBezTo>
                <a:cubicBezTo>
                  <a:pt x="818391" y="132797"/>
                  <a:pt x="1051080" y="226027"/>
                  <a:pt x="1266646" y="349708"/>
                </a:cubicBezTo>
                <a:cubicBezTo>
                  <a:pt x="1482882" y="473791"/>
                  <a:pt x="1681460" y="628391"/>
                  <a:pt x="1855358" y="807339"/>
                </a:cubicBezTo>
                <a:cubicBezTo>
                  <a:pt x="1921439" y="875350"/>
                  <a:pt x="1983908" y="946849"/>
                  <a:pt x="2042499" y="1021499"/>
                </a:cubicBezTo>
                <a:cubicBezTo>
                  <a:pt x="2066242" y="1051749"/>
                  <a:pt x="2089317" y="1082535"/>
                  <a:pt x="2111724" y="1113790"/>
                </a:cubicBezTo>
                <a:cubicBezTo>
                  <a:pt x="2137273" y="1149473"/>
                  <a:pt x="2168040" y="1184484"/>
                  <a:pt x="2178674" y="1228014"/>
                </a:cubicBezTo>
                <a:cubicBezTo>
                  <a:pt x="2187235" y="1263092"/>
                  <a:pt x="2184293" y="1301525"/>
                  <a:pt x="2165431" y="1332914"/>
                </a:cubicBezTo>
                <a:cubicBezTo>
                  <a:pt x="2143895" y="1368664"/>
                  <a:pt x="2106841" y="1390261"/>
                  <a:pt x="2070122" y="1407364"/>
                </a:cubicBezTo>
                <a:cubicBezTo>
                  <a:pt x="2029122" y="1426479"/>
                  <a:pt x="1990797" y="1451095"/>
                  <a:pt x="1951604" y="1474033"/>
                </a:cubicBezTo>
                <a:cubicBezTo>
                  <a:pt x="1885188" y="1512801"/>
                  <a:pt x="1818839" y="1551568"/>
                  <a:pt x="1752424" y="1590336"/>
                </a:cubicBezTo>
                <a:cubicBezTo>
                  <a:pt x="1619659" y="1667871"/>
                  <a:pt x="1486895" y="1745406"/>
                  <a:pt x="1354063" y="1822941"/>
                </a:cubicBezTo>
                <a:cubicBezTo>
                  <a:pt x="1223974" y="1898934"/>
                  <a:pt x="1093818" y="1974926"/>
                  <a:pt x="963729" y="2050919"/>
                </a:cubicBezTo>
                <a:cubicBezTo>
                  <a:pt x="868152" y="2106723"/>
                  <a:pt x="744819" y="2211623"/>
                  <a:pt x="631852" y="2134825"/>
                </a:cubicBezTo>
                <a:cubicBezTo>
                  <a:pt x="607372" y="2118192"/>
                  <a:pt x="588244" y="2095052"/>
                  <a:pt x="568178" y="2073321"/>
                </a:cubicBezTo>
                <a:cubicBezTo>
                  <a:pt x="460964" y="1957152"/>
                  <a:pt x="318835" y="1875123"/>
                  <a:pt x="165738" y="1837228"/>
                </a:cubicBezTo>
                <a:cubicBezTo>
                  <a:pt x="111362" y="1823746"/>
                  <a:pt x="63406" y="1809661"/>
                  <a:pt x="29763" y="1760564"/>
                </a:cubicBezTo>
                <a:cubicBezTo>
                  <a:pt x="7558" y="1728303"/>
                  <a:pt x="2074" y="1693627"/>
                  <a:pt x="1338" y="1657877"/>
                </a:cubicBezTo>
                <a:close/>
              </a:path>
            </a:pathLst>
          </a:custGeom>
          <a:gradFill flip="none" rotWithShape="1">
            <a:gsLst>
              <a:gs pos="0">
                <a:srgbClr val="33506C"/>
              </a:gs>
              <a:gs pos="100000">
                <a:schemeClr val="accent2">
                  <a:lumMod val="50000"/>
                </a:schemeClr>
              </a:gs>
            </a:gsLst>
            <a:lin ang="10800000" scaled="1"/>
            <a:tileRect/>
          </a:gra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612896-A0CE-9B0A-9D7E-0FBDBB98B343}"/>
              </a:ext>
            </a:extLst>
          </p:cNvPr>
          <p:cNvSpPr/>
          <p:nvPr/>
        </p:nvSpPr>
        <p:spPr>
          <a:xfrm flipH="1" flipV="1">
            <a:off x="2126510" y="3809701"/>
            <a:ext cx="2027320" cy="1224231"/>
          </a:xfrm>
          <a:custGeom>
            <a:avLst/>
            <a:gdLst>
              <a:gd name="connsiteX0" fmla="*/ 3527 w 2186984"/>
              <a:gd name="connsiteY0" fmla="*/ 420057 h 1515676"/>
              <a:gd name="connsiteX1" fmla="*/ 2390 w 2186984"/>
              <a:gd name="connsiteY1" fmla="*/ 127892 h 1515676"/>
              <a:gd name="connsiteX2" fmla="*/ 29277 w 2186984"/>
              <a:gd name="connsiteY2" fmla="*/ 42979 h 1515676"/>
              <a:gd name="connsiteX3" fmla="*/ 129870 w 2186984"/>
              <a:gd name="connsiteY3" fmla="*/ 120 h 1515676"/>
              <a:gd name="connsiteX4" fmla="*/ 1235795 w 2186984"/>
              <a:gd name="connsiteY4" fmla="*/ 332998 h 1515676"/>
              <a:gd name="connsiteX5" fmla="*/ 2136854 w 2186984"/>
              <a:gd name="connsiteY5" fmla="*/ 1146781 h 1515676"/>
              <a:gd name="connsiteX6" fmla="*/ 2181800 w 2186984"/>
              <a:gd name="connsiteY6" fmla="*/ 1301985 h 1515676"/>
              <a:gd name="connsiteX7" fmla="*/ 2136854 w 2186984"/>
              <a:gd name="connsiteY7" fmla="*/ 1370734 h 1515676"/>
              <a:gd name="connsiteX8" fmla="*/ 1885772 w 2186984"/>
              <a:gd name="connsiteY8" fmla="*/ 1515676 h 1515676"/>
              <a:gd name="connsiteX9" fmla="*/ 1780028 w 2186984"/>
              <a:gd name="connsiteY9" fmla="*/ 1384081 h 1515676"/>
              <a:gd name="connsiteX10" fmla="*/ 1604258 w 2186984"/>
              <a:gd name="connsiteY10" fmla="*/ 1042149 h 1515676"/>
              <a:gd name="connsiteX11" fmla="*/ 1506875 w 2186984"/>
              <a:gd name="connsiteY11" fmla="*/ 682040 h 1515676"/>
              <a:gd name="connsiteX12" fmla="*/ 1474369 w 2186984"/>
              <a:gd name="connsiteY12" fmla="*/ 639986 h 1515676"/>
              <a:gd name="connsiteX13" fmla="*/ 1255525 w 2186984"/>
              <a:gd name="connsiteY13" fmla="*/ 475392 h 1515676"/>
              <a:gd name="connsiteX14" fmla="*/ 1015546 w 2186984"/>
              <a:gd name="connsiteY14" fmla="*/ 351376 h 1515676"/>
              <a:gd name="connsiteX15" fmla="*/ 819041 w 2186984"/>
              <a:gd name="connsiteY15" fmla="*/ 336687 h 1515676"/>
              <a:gd name="connsiteX16" fmla="*/ 642067 w 2186984"/>
              <a:gd name="connsiteY16" fmla="*/ 396716 h 1515676"/>
              <a:gd name="connsiteX17" fmla="*/ 384965 w 2186984"/>
              <a:gd name="connsiteY17" fmla="*/ 447020 h 1515676"/>
              <a:gd name="connsiteX18" fmla="*/ 3527 w 2186984"/>
              <a:gd name="connsiteY18" fmla="*/ 420057 h 151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186984" h="1515676">
                <a:moveTo>
                  <a:pt x="3527" y="420057"/>
                </a:moveTo>
                <a:cubicBezTo>
                  <a:pt x="1253" y="363717"/>
                  <a:pt x="-2493" y="245737"/>
                  <a:pt x="2390" y="127892"/>
                </a:cubicBezTo>
                <a:cubicBezTo>
                  <a:pt x="3259" y="106295"/>
                  <a:pt x="5533" y="71619"/>
                  <a:pt x="29277" y="42979"/>
                </a:cubicBezTo>
                <a:cubicBezTo>
                  <a:pt x="66933" y="-2496"/>
                  <a:pt x="123583" y="-215"/>
                  <a:pt x="129870" y="120"/>
                </a:cubicBezTo>
                <a:cubicBezTo>
                  <a:pt x="365034" y="18230"/>
                  <a:pt x="784128" y="81478"/>
                  <a:pt x="1235795" y="332998"/>
                </a:cubicBezTo>
                <a:cubicBezTo>
                  <a:pt x="1715753" y="600279"/>
                  <a:pt x="1999407" y="950327"/>
                  <a:pt x="2136854" y="1146781"/>
                </a:cubicBezTo>
                <a:cubicBezTo>
                  <a:pt x="2140599" y="1150671"/>
                  <a:pt x="2205476" y="1220091"/>
                  <a:pt x="2181800" y="1301985"/>
                </a:cubicBezTo>
                <a:cubicBezTo>
                  <a:pt x="2171700" y="1336997"/>
                  <a:pt x="2149695" y="1359600"/>
                  <a:pt x="2136854" y="1370734"/>
                </a:cubicBezTo>
                <a:cubicBezTo>
                  <a:pt x="2053182" y="1419026"/>
                  <a:pt x="1969443" y="1467384"/>
                  <a:pt x="1885772" y="1515676"/>
                </a:cubicBezTo>
                <a:cubicBezTo>
                  <a:pt x="1854738" y="1481268"/>
                  <a:pt x="1818085" y="1437403"/>
                  <a:pt x="1780028" y="1384081"/>
                </a:cubicBezTo>
                <a:cubicBezTo>
                  <a:pt x="1705386" y="1279516"/>
                  <a:pt x="1640910" y="1166031"/>
                  <a:pt x="1604258" y="1042149"/>
                </a:cubicBezTo>
                <a:cubicBezTo>
                  <a:pt x="1569277" y="924035"/>
                  <a:pt x="1574093" y="789221"/>
                  <a:pt x="1506875" y="682040"/>
                </a:cubicBezTo>
                <a:cubicBezTo>
                  <a:pt x="1497444" y="667016"/>
                  <a:pt x="1486609" y="652864"/>
                  <a:pt x="1474369" y="639986"/>
                </a:cubicBezTo>
                <a:cubicBezTo>
                  <a:pt x="1412368" y="574457"/>
                  <a:pt x="1330235" y="524958"/>
                  <a:pt x="1255525" y="475392"/>
                </a:cubicBezTo>
                <a:cubicBezTo>
                  <a:pt x="1180415" y="425557"/>
                  <a:pt x="1101693" y="379210"/>
                  <a:pt x="1015546" y="351376"/>
                </a:cubicBezTo>
                <a:cubicBezTo>
                  <a:pt x="952006" y="330852"/>
                  <a:pt x="884922" y="325687"/>
                  <a:pt x="819041" y="336687"/>
                </a:cubicBezTo>
                <a:cubicBezTo>
                  <a:pt x="755836" y="347217"/>
                  <a:pt x="701727" y="375857"/>
                  <a:pt x="642067" y="396716"/>
                </a:cubicBezTo>
                <a:cubicBezTo>
                  <a:pt x="559131" y="425691"/>
                  <a:pt x="472516" y="441386"/>
                  <a:pt x="384965" y="447020"/>
                </a:cubicBezTo>
                <a:cubicBezTo>
                  <a:pt x="257418" y="455002"/>
                  <a:pt x="129001" y="442862"/>
                  <a:pt x="3527" y="42005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15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F75AB1E-2D73-178A-4905-869956EB4113}"/>
              </a:ext>
            </a:extLst>
          </p:cNvPr>
          <p:cNvSpPr/>
          <p:nvPr/>
        </p:nvSpPr>
        <p:spPr>
          <a:xfrm flipV="1">
            <a:off x="4426958" y="3311212"/>
            <a:ext cx="2023855" cy="1746244"/>
          </a:xfrm>
          <a:custGeom>
            <a:avLst/>
            <a:gdLst>
              <a:gd name="connsiteX0" fmla="*/ 1338 w 2183246"/>
              <a:gd name="connsiteY0" fmla="*/ 1657877 h 2161962"/>
              <a:gd name="connsiteX1" fmla="*/ 2609 w 2183246"/>
              <a:gd name="connsiteY1" fmla="*/ 1580074 h 2161962"/>
              <a:gd name="connsiteX2" fmla="*/ 2341 w 2183246"/>
              <a:gd name="connsiteY2" fmla="*/ 1349011 h 2161962"/>
              <a:gd name="connsiteX3" fmla="*/ 1806 w 2183246"/>
              <a:gd name="connsiteY3" fmla="*/ 886886 h 2161962"/>
              <a:gd name="connsiteX4" fmla="*/ 1605 w 2183246"/>
              <a:gd name="connsiteY4" fmla="*/ 734365 h 2161962"/>
              <a:gd name="connsiteX5" fmla="*/ 1204 w 2183246"/>
              <a:gd name="connsiteY5" fmla="*/ 369628 h 2161962"/>
              <a:gd name="connsiteX6" fmla="*/ 937 w 2183246"/>
              <a:gd name="connsiteY6" fmla="*/ 184912 h 2161962"/>
              <a:gd name="connsiteX7" fmla="*/ 27021 w 2183246"/>
              <a:gd name="connsiteY7" fmla="*/ 41043 h 2161962"/>
              <a:gd name="connsiteX8" fmla="*/ 278772 w 2183246"/>
              <a:gd name="connsiteY8" fmla="*/ 16897 h 2161962"/>
              <a:gd name="connsiteX9" fmla="*/ 577275 w 2183246"/>
              <a:gd name="connsiteY9" fmla="*/ 73103 h 2161962"/>
              <a:gd name="connsiteX10" fmla="*/ 1266646 w 2183246"/>
              <a:gd name="connsiteY10" fmla="*/ 349708 h 2161962"/>
              <a:gd name="connsiteX11" fmla="*/ 1855358 w 2183246"/>
              <a:gd name="connsiteY11" fmla="*/ 807339 h 2161962"/>
              <a:gd name="connsiteX12" fmla="*/ 2042499 w 2183246"/>
              <a:gd name="connsiteY12" fmla="*/ 1021499 h 2161962"/>
              <a:gd name="connsiteX13" fmla="*/ 2111724 w 2183246"/>
              <a:gd name="connsiteY13" fmla="*/ 1113790 h 2161962"/>
              <a:gd name="connsiteX14" fmla="*/ 2178674 w 2183246"/>
              <a:gd name="connsiteY14" fmla="*/ 1228014 h 2161962"/>
              <a:gd name="connsiteX15" fmla="*/ 2165431 w 2183246"/>
              <a:gd name="connsiteY15" fmla="*/ 1332914 h 2161962"/>
              <a:gd name="connsiteX16" fmla="*/ 2070122 w 2183246"/>
              <a:gd name="connsiteY16" fmla="*/ 1407364 h 2161962"/>
              <a:gd name="connsiteX17" fmla="*/ 1951604 w 2183246"/>
              <a:gd name="connsiteY17" fmla="*/ 1474033 h 2161962"/>
              <a:gd name="connsiteX18" fmla="*/ 1752424 w 2183246"/>
              <a:gd name="connsiteY18" fmla="*/ 1590336 h 2161962"/>
              <a:gd name="connsiteX19" fmla="*/ 1354063 w 2183246"/>
              <a:gd name="connsiteY19" fmla="*/ 1822941 h 2161962"/>
              <a:gd name="connsiteX20" fmla="*/ 963729 w 2183246"/>
              <a:gd name="connsiteY20" fmla="*/ 2050919 h 2161962"/>
              <a:gd name="connsiteX21" fmla="*/ 631852 w 2183246"/>
              <a:gd name="connsiteY21" fmla="*/ 2134825 h 2161962"/>
              <a:gd name="connsiteX22" fmla="*/ 568178 w 2183246"/>
              <a:gd name="connsiteY22" fmla="*/ 2073321 h 2161962"/>
              <a:gd name="connsiteX23" fmla="*/ 165738 w 2183246"/>
              <a:gd name="connsiteY23" fmla="*/ 1837228 h 2161962"/>
              <a:gd name="connsiteX24" fmla="*/ 29763 w 2183246"/>
              <a:gd name="connsiteY24" fmla="*/ 1760564 h 2161962"/>
              <a:gd name="connsiteX25" fmla="*/ 1338 w 2183246"/>
              <a:gd name="connsiteY25" fmla="*/ 1657877 h 216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183246" h="2161962">
                <a:moveTo>
                  <a:pt x="1338" y="1657877"/>
                </a:moveTo>
                <a:cubicBezTo>
                  <a:pt x="803" y="1632323"/>
                  <a:pt x="2676" y="1606232"/>
                  <a:pt x="2609" y="1580074"/>
                </a:cubicBezTo>
                <a:cubicBezTo>
                  <a:pt x="2542" y="1503076"/>
                  <a:pt x="2408" y="1426010"/>
                  <a:pt x="2341" y="1349011"/>
                </a:cubicBezTo>
                <a:cubicBezTo>
                  <a:pt x="2140" y="1194947"/>
                  <a:pt x="1940" y="1040950"/>
                  <a:pt x="1806" y="886886"/>
                </a:cubicBezTo>
                <a:cubicBezTo>
                  <a:pt x="1739" y="836046"/>
                  <a:pt x="1672" y="785205"/>
                  <a:pt x="1605" y="734365"/>
                </a:cubicBezTo>
                <a:cubicBezTo>
                  <a:pt x="1472" y="612831"/>
                  <a:pt x="1338" y="491229"/>
                  <a:pt x="1204" y="369628"/>
                </a:cubicBezTo>
                <a:cubicBezTo>
                  <a:pt x="1137" y="308056"/>
                  <a:pt x="1070" y="246484"/>
                  <a:pt x="937" y="184912"/>
                </a:cubicBezTo>
                <a:cubicBezTo>
                  <a:pt x="937" y="135346"/>
                  <a:pt x="-7625" y="81957"/>
                  <a:pt x="27021" y="41043"/>
                </a:cubicBezTo>
                <a:cubicBezTo>
                  <a:pt x="83739" y="-26096"/>
                  <a:pt x="202993" y="7037"/>
                  <a:pt x="278772" y="16897"/>
                </a:cubicBezTo>
                <a:cubicBezTo>
                  <a:pt x="379232" y="29976"/>
                  <a:pt x="478888" y="48756"/>
                  <a:pt x="577275" y="73103"/>
                </a:cubicBezTo>
                <a:cubicBezTo>
                  <a:pt x="818391" y="132797"/>
                  <a:pt x="1051080" y="226027"/>
                  <a:pt x="1266646" y="349708"/>
                </a:cubicBezTo>
                <a:cubicBezTo>
                  <a:pt x="1482882" y="473791"/>
                  <a:pt x="1681460" y="628391"/>
                  <a:pt x="1855358" y="807339"/>
                </a:cubicBezTo>
                <a:cubicBezTo>
                  <a:pt x="1921439" y="875350"/>
                  <a:pt x="1983908" y="946849"/>
                  <a:pt x="2042499" y="1021499"/>
                </a:cubicBezTo>
                <a:cubicBezTo>
                  <a:pt x="2066242" y="1051749"/>
                  <a:pt x="2089317" y="1082535"/>
                  <a:pt x="2111724" y="1113790"/>
                </a:cubicBezTo>
                <a:cubicBezTo>
                  <a:pt x="2137273" y="1149473"/>
                  <a:pt x="2168040" y="1184484"/>
                  <a:pt x="2178674" y="1228014"/>
                </a:cubicBezTo>
                <a:cubicBezTo>
                  <a:pt x="2187235" y="1263092"/>
                  <a:pt x="2184293" y="1301525"/>
                  <a:pt x="2165431" y="1332914"/>
                </a:cubicBezTo>
                <a:cubicBezTo>
                  <a:pt x="2143895" y="1368664"/>
                  <a:pt x="2106841" y="1390261"/>
                  <a:pt x="2070122" y="1407364"/>
                </a:cubicBezTo>
                <a:cubicBezTo>
                  <a:pt x="2029122" y="1426479"/>
                  <a:pt x="1990797" y="1451095"/>
                  <a:pt x="1951604" y="1474033"/>
                </a:cubicBezTo>
                <a:cubicBezTo>
                  <a:pt x="1885188" y="1512801"/>
                  <a:pt x="1818839" y="1551568"/>
                  <a:pt x="1752424" y="1590336"/>
                </a:cubicBezTo>
                <a:cubicBezTo>
                  <a:pt x="1619659" y="1667871"/>
                  <a:pt x="1486895" y="1745406"/>
                  <a:pt x="1354063" y="1822941"/>
                </a:cubicBezTo>
                <a:cubicBezTo>
                  <a:pt x="1223974" y="1898934"/>
                  <a:pt x="1093818" y="1974926"/>
                  <a:pt x="963729" y="2050919"/>
                </a:cubicBezTo>
                <a:cubicBezTo>
                  <a:pt x="868152" y="2106723"/>
                  <a:pt x="744819" y="2211623"/>
                  <a:pt x="631852" y="2134825"/>
                </a:cubicBezTo>
                <a:cubicBezTo>
                  <a:pt x="607372" y="2118192"/>
                  <a:pt x="588244" y="2095052"/>
                  <a:pt x="568178" y="2073321"/>
                </a:cubicBezTo>
                <a:cubicBezTo>
                  <a:pt x="460964" y="1957152"/>
                  <a:pt x="318835" y="1875123"/>
                  <a:pt x="165738" y="1837228"/>
                </a:cubicBezTo>
                <a:cubicBezTo>
                  <a:pt x="111362" y="1823746"/>
                  <a:pt x="63406" y="1809661"/>
                  <a:pt x="29763" y="1760564"/>
                </a:cubicBezTo>
                <a:cubicBezTo>
                  <a:pt x="7558" y="1728303"/>
                  <a:pt x="2074" y="1693627"/>
                  <a:pt x="1338" y="1657877"/>
                </a:cubicBezTo>
                <a:close/>
              </a:path>
            </a:pathLst>
          </a:custGeom>
          <a:solidFill>
            <a:schemeClr val="accent6">
              <a:lumMod val="90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116BA86-3CF6-5A34-796E-0C7B42DF500A}"/>
              </a:ext>
            </a:extLst>
          </p:cNvPr>
          <p:cNvSpPr/>
          <p:nvPr/>
        </p:nvSpPr>
        <p:spPr>
          <a:xfrm flipV="1">
            <a:off x="4424692" y="3835104"/>
            <a:ext cx="2027320" cy="1224231"/>
          </a:xfrm>
          <a:custGeom>
            <a:avLst/>
            <a:gdLst>
              <a:gd name="connsiteX0" fmla="*/ 3527 w 2186984"/>
              <a:gd name="connsiteY0" fmla="*/ 420057 h 1515676"/>
              <a:gd name="connsiteX1" fmla="*/ 2390 w 2186984"/>
              <a:gd name="connsiteY1" fmla="*/ 127892 h 1515676"/>
              <a:gd name="connsiteX2" fmla="*/ 29277 w 2186984"/>
              <a:gd name="connsiteY2" fmla="*/ 42979 h 1515676"/>
              <a:gd name="connsiteX3" fmla="*/ 129870 w 2186984"/>
              <a:gd name="connsiteY3" fmla="*/ 120 h 1515676"/>
              <a:gd name="connsiteX4" fmla="*/ 1235795 w 2186984"/>
              <a:gd name="connsiteY4" fmla="*/ 332998 h 1515676"/>
              <a:gd name="connsiteX5" fmla="*/ 2136854 w 2186984"/>
              <a:gd name="connsiteY5" fmla="*/ 1146781 h 1515676"/>
              <a:gd name="connsiteX6" fmla="*/ 2181800 w 2186984"/>
              <a:gd name="connsiteY6" fmla="*/ 1301985 h 1515676"/>
              <a:gd name="connsiteX7" fmla="*/ 2136854 w 2186984"/>
              <a:gd name="connsiteY7" fmla="*/ 1370734 h 1515676"/>
              <a:gd name="connsiteX8" fmla="*/ 1885772 w 2186984"/>
              <a:gd name="connsiteY8" fmla="*/ 1515676 h 1515676"/>
              <a:gd name="connsiteX9" fmla="*/ 1780028 w 2186984"/>
              <a:gd name="connsiteY9" fmla="*/ 1384081 h 1515676"/>
              <a:gd name="connsiteX10" fmla="*/ 1604258 w 2186984"/>
              <a:gd name="connsiteY10" fmla="*/ 1042149 h 1515676"/>
              <a:gd name="connsiteX11" fmla="*/ 1506875 w 2186984"/>
              <a:gd name="connsiteY11" fmla="*/ 682040 h 1515676"/>
              <a:gd name="connsiteX12" fmla="*/ 1474369 w 2186984"/>
              <a:gd name="connsiteY12" fmla="*/ 639986 h 1515676"/>
              <a:gd name="connsiteX13" fmla="*/ 1255525 w 2186984"/>
              <a:gd name="connsiteY13" fmla="*/ 475392 h 1515676"/>
              <a:gd name="connsiteX14" fmla="*/ 1015546 w 2186984"/>
              <a:gd name="connsiteY14" fmla="*/ 351376 h 1515676"/>
              <a:gd name="connsiteX15" fmla="*/ 819041 w 2186984"/>
              <a:gd name="connsiteY15" fmla="*/ 336687 h 1515676"/>
              <a:gd name="connsiteX16" fmla="*/ 642067 w 2186984"/>
              <a:gd name="connsiteY16" fmla="*/ 396716 h 1515676"/>
              <a:gd name="connsiteX17" fmla="*/ 384965 w 2186984"/>
              <a:gd name="connsiteY17" fmla="*/ 447020 h 1515676"/>
              <a:gd name="connsiteX18" fmla="*/ 3527 w 2186984"/>
              <a:gd name="connsiteY18" fmla="*/ 420057 h 151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186984" h="1515676">
                <a:moveTo>
                  <a:pt x="3527" y="420057"/>
                </a:moveTo>
                <a:cubicBezTo>
                  <a:pt x="1253" y="363717"/>
                  <a:pt x="-2493" y="245737"/>
                  <a:pt x="2390" y="127892"/>
                </a:cubicBezTo>
                <a:cubicBezTo>
                  <a:pt x="3259" y="106295"/>
                  <a:pt x="5533" y="71619"/>
                  <a:pt x="29277" y="42979"/>
                </a:cubicBezTo>
                <a:cubicBezTo>
                  <a:pt x="66933" y="-2496"/>
                  <a:pt x="123583" y="-215"/>
                  <a:pt x="129870" y="120"/>
                </a:cubicBezTo>
                <a:cubicBezTo>
                  <a:pt x="365034" y="18230"/>
                  <a:pt x="784128" y="81478"/>
                  <a:pt x="1235795" y="332998"/>
                </a:cubicBezTo>
                <a:cubicBezTo>
                  <a:pt x="1715753" y="600279"/>
                  <a:pt x="1999407" y="950327"/>
                  <a:pt x="2136854" y="1146781"/>
                </a:cubicBezTo>
                <a:cubicBezTo>
                  <a:pt x="2140599" y="1150671"/>
                  <a:pt x="2205476" y="1220091"/>
                  <a:pt x="2181800" y="1301985"/>
                </a:cubicBezTo>
                <a:cubicBezTo>
                  <a:pt x="2171700" y="1336997"/>
                  <a:pt x="2149695" y="1359600"/>
                  <a:pt x="2136854" y="1370734"/>
                </a:cubicBezTo>
                <a:cubicBezTo>
                  <a:pt x="2053182" y="1419026"/>
                  <a:pt x="1969443" y="1467384"/>
                  <a:pt x="1885772" y="1515676"/>
                </a:cubicBezTo>
                <a:cubicBezTo>
                  <a:pt x="1854738" y="1481268"/>
                  <a:pt x="1818085" y="1437403"/>
                  <a:pt x="1780028" y="1384081"/>
                </a:cubicBezTo>
                <a:cubicBezTo>
                  <a:pt x="1705386" y="1279516"/>
                  <a:pt x="1640910" y="1166031"/>
                  <a:pt x="1604258" y="1042149"/>
                </a:cubicBezTo>
                <a:cubicBezTo>
                  <a:pt x="1569277" y="924035"/>
                  <a:pt x="1574093" y="789221"/>
                  <a:pt x="1506875" y="682040"/>
                </a:cubicBezTo>
                <a:cubicBezTo>
                  <a:pt x="1497444" y="667016"/>
                  <a:pt x="1486609" y="652864"/>
                  <a:pt x="1474369" y="639986"/>
                </a:cubicBezTo>
                <a:cubicBezTo>
                  <a:pt x="1412368" y="574457"/>
                  <a:pt x="1330235" y="524958"/>
                  <a:pt x="1255525" y="475392"/>
                </a:cubicBezTo>
                <a:cubicBezTo>
                  <a:pt x="1180415" y="425557"/>
                  <a:pt x="1101693" y="379210"/>
                  <a:pt x="1015546" y="351376"/>
                </a:cubicBezTo>
                <a:cubicBezTo>
                  <a:pt x="952006" y="330852"/>
                  <a:pt x="884922" y="325687"/>
                  <a:pt x="819041" y="336687"/>
                </a:cubicBezTo>
                <a:cubicBezTo>
                  <a:pt x="755836" y="347217"/>
                  <a:pt x="701727" y="375857"/>
                  <a:pt x="642067" y="396716"/>
                </a:cubicBezTo>
                <a:cubicBezTo>
                  <a:pt x="559131" y="425691"/>
                  <a:pt x="472516" y="441386"/>
                  <a:pt x="384965" y="447020"/>
                </a:cubicBezTo>
                <a:cubicBezTo>
                  <a:pt x="257418" y="455002"/>
                  <a:pt x="129001" y="442862"/>
                  <a:pt x="3527" y="42005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15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CE9395B-5492-42DF-3D02-27C1B254F444}"/>
              </a:ext>
            </a:extLst>
          </p:cNvPr>
          <p:cNvSpPr/>
          <p:nvPr/>
        </p:nvSpPr>
        <p:spPr>
          <a:xfrm flipH="1">
            <a:off x="1666935" y="1603070"/>
            <a:ext cx="1731778" cy="2018070"/>
          </a:xfrm>
          <a:custGeom>
            <a:avLst/>
            <a:gdLst>
              <a:gd name="connsiteX0" fmla="*/ 78665 w 1868167"/>
              <a:gd name="connsiteY0" fmla="*/ 790970 h 2498499"/>
              <a:gd name="connsiteX1" fmla="*/ 89968 w 1868167"/>
              <a:gd name="connsiteY1" fmla="*/ 783659 h 2498499"/>
              <a:gd name="connsiteX2" fmla="*/ 282995 w 1868167"/>
              <a:gd name="connsiteY2" fmla="*/ 671247 h 2498499"/>
              <a:gd name="connsiteX3" fmla="*/ 681823 w 1868167"/>
              <a:gd name="connsiteY3" fmla="*/ 439849 h 2498499"/>
              <a:gd name="connsiteX4" fmla="*/ 860938 w 1868167"/>
              <a:gd name="connsiteY4" fmla="*/ 335888 h 2498499"/>
              <a:gd name="connsiteX5" fmla="*/ 1044066 w 1868167"/>
              <a:gd name="connsiteY5" fmla="*/ 229646 h 2498499"/>
              <a:gd name="connsiteX6" fmla="*/ 1392999 w 1868167"/>
              <a:gd name="connsiteY6" fmla="*/ 25948 h 2498499"/>
              <a:gd name="connsiteX7" fmla="*/ 1488241 w 1868167"/>
              <a:gd name="connsiteY7" fmla="*/ 729 h 2498499"/>
              <a:gd name="connsiteX8" fmla="*/ 1653712 w 1868167"/>
              <a:gd name="connsiteY8" fmla="*/ 212676 h 2498499"/>
              <a:gd name="connsiteX9" fmla="*/ 1755509 w 1868167"/>
              <a:gd name="connsiteY9" fmla="*/ 498134 h 2498499"/>
              <a:gd name="connsiteX10" fmla="*/ 1865935 w 1868167"/>
              <a:gd name="connsiteY10" fmla="*/ 1163890 h 2498499"/>
              <a:gd name="connsiteX11" fmla="*/ 1786677 w 1868167"/>
              <a:gd name="connsiteY11" fmla="*/ 1937363 h 2498499"/>
              <a:gd name="connsiteX12" fmla="*/ 1698658 w 1868167"/>
              <a:gd name="connsiteY12" fmla="*/ 2223961 h 2498499"/>
              <a:gd name="connsiteX13" fmla="*/ 1653712 w 1868167"/>
              <a:gd name="connsiteY13" fmla="*/ 2338453 h 2498499"/>
              <a:gd name="connsiteX14" fmla="*/ 1598867 w 1868167"/>
              <a:gd name="connsiteY14" fmla="*/ 2450865 h 2498499"/>
              <a:gd name="connsiteX15" fmla="*/ 1532519 w 1868167"/>
              <a:gd name="connsiteY15" fmla="*/ 2493858 h 2498499"/>
              <a:gd name="connsiteX16" fmla="*/ 1365577 w 1868167"/>
              <a:gd name="connsiteY16" fmla="*/ 2442682 h 2498499"/>
              <a:gd name="connsiteX17" fmla="*/ 1166597 w 1868167"/>
              <a:gd name="connsiteY17" fmla="*/ 2326648 h 2498499"/>
              <a:gd name="connsiteX18" fmla="*/ 768638 w 1868167"/>
              <a:gd name="connsiteY18" fmla="*/ 2094579 h 2498499"/>
              <a:gd name="connsiteX19" fmla="*/ 633332 w 1868167"/>
              <a:gd name="connsiteY19" fmla="*/ 2015703 h 2498499"/>
              <a:gd name="connsiteX20" fmla="*/ 259519 w 1868167"/>
              <a:gd name="connsiteY20" fmla="*/ 1797719 h 2498499"/>
              <a:gd name="connsiteX21" fmla="*/ 88162 w 1868167"/>
              <a:gd name="connsiteY21" fmla="*/ 1698385 h 2498499"/>
              <a:gd name="connsiteX22" fmla="*/ 143 w 1868167"/>
              <a:gd name="connsiteY22" fmla="*/ 1568199 h 2498499"/>
              <a:gd name="connsiteX23" fmla="*/ 18937 w 1868167"/>
              <a:gd name="connsiteY23" fmla="*/ 1473359 h 2498499"/>
              <a:gd name="connsiteX24" fmla="*/ 50841 w 1868167"/>
              <a:gd name="connsiteY24" fmla="*/ 1191188 h 2498499"/>
              <a:gd name="connsiteX25" fmla="*/ 32047 w 1868167"/>
              <a:gd name="connsiteY25" fmla="*/ 1058185 h 2498499"/>
              <a:gd name="connsiteX26" fmla="*/ 3822 w 1868167"/>
              <a:gd name="connsiteY26" fmla="*/ 916998 h 2498499"/>
              <a:gd name="connsiteX27" fmla="*/ 78665 w 1868167"/>
              <a:gd name="connsiteY27" fmla="*/ 790970 h 2498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868167" h="2498499">
                <a:moveTo>
                  <a:pt x="78665" y="790970"/>
                </a:moveTo>
                <a:cubicBezTo>
                  <a:pt x="82343" y="788421"/>
                  <a:pt x="86156" y="786007"/>
                  <a:pt x="89968" y="783659"/>
                </a:cubicBezTo>
                <a:cubicBezTo>
                  <a:pt x="153708" y="745227"/>
                  <a:pt x="218586" y="708606"/>
                  <a:pt x="282995" y="671247"/>
                </a:cubicBezTo>
                <a:cubicBezTo>
                  <a:pt x="415960" y="594114"/>
                  <a:pt x="548858" y="516982"/>
                  <a:pt x="681823" y="439849"/>
                </a:cubicBezTo>
                <a:cubicBezTo>
                  <a:pt x="735665" y="399337"/>
                  <a:pt x="802682" y="369759"/>
                  <a:pt x="860938" y="335888"/>
                </a:cubicBezTo>
                <a:cubicBezTo>
                  <a:pt x="922003" y="300474"/>
                  <a:pt x="983001" y="265060"/>
                  <a:pt x="1044066" y="229646"/>
                </a:cubicBezTo>
                <a:cubicBezTo>
                  <a:pt x="1160511" y="162104"/>
                  <a:pt x="1276019" y="92349"/>
                  <a:pt x="1392999" y="25948"/>
                </a:cubicBezTo>
                <a:cubicBezTo>
                  <a:pt x="1422093" y="9449"/>
                  <a:pt x="1455067" y="-3228"/>
                  <a:pt x="1488241" y="729"/>
                </a:cubicBezTo>
                <a:cubicBezTo>
                  <a:pt x="1585959" y="12400"/>
                  <a:pt x="1621340" y="135544"/>
                  <a:pt x="1653712" y="212676"/>
                </a:cubicBezTo>
                <a:cubicBezTo>
                  <a:pt x="1692839" y="305839"/>
                  <a:pt x="1726816" y="401215"/>
                  <a:pt x="1755509" y="498134"/>
                </a:cubicBezTo>
                <a:cubicBezTo>
                  <a:pt x="1819450" y="714374"/>
                  <a:pt x="1856771" y="938461"/>
                  <a:pt x="1865935" y="1163890"/>
                </a:cubicBezTo>
                <a:cubicBezTo>
                  <a:pt x="1876502" y="1423793"/>
                  <a:pt x="1849481" y="1684971"/>
                  <a:pt x="1786677" y="1937363"/>
                </a:cubicBezTo>
                <a:cubicBezTo>
                  <a:pt x="1762532" y="2034416"/>
                  <a:pt x="1733103" y="2130127"/>
                  <a:pt x="1698658" y="2223961"/>
                </a:cubicBezTo>
                <a:cubicBezTo>
                  <a:pt x="1684546" y="2262460"/>
                  <a:pt x="1669564" y="2300624"/>
                  <a:pt x="1653712" y="2338453"/>
                </a:cubicBezTo>
                <a:cubicBezTo>
                  <a:pt x="1638262" y="2375342"/>
                  <a:pt x="1624952" y="2420347"/>
                  <a:pt x="1598867" y="2450865"/>
                </a:cubicBezTo>
                <a:cubicBezTo>
                  <a:pt x="1581478" y="2471188"/>
                  <a:pt x="1558269" y="2486614"/>
                  <a:pt x="1532519" y="2493858"/>
                </a:cubicBezTo>
                <a:cubicBezTo>
                  <a:pt x="1467976" y="2511967"/>
                  <a:pt x="1418147" y="2473334"/>
                  <a:pt x="1365577" y="2442682"/>
                </a:cubicBezTo>
                <a:cubicBezTo>
                  <a:pt x="1299228" y="2403981"/>
                  <a:pt x="1232946" y="2365348"/>
                  <a:pt x="1166597" y="2326648"/>
                </a:cubicBezTo>
                <a:cubicBezTo>
                  <a:pt x="1033967" y="2249314"/>
                  <a:pt x="901336" y="2171913"/>
                  <a:pt x="768638" y="2094579"/>
                </a:cubicBezTo>
                <a:cubicBezTo>
                  <a:pt x="723559" y="2068287"/>
                  <a:pt x="678412" y="2041995"/>
                  <a:pt x="633332" y="2015703"/>
                </a:cubicBezTo>
                <a:cubicBezTo>
                  <a:pt x="508728" y="1943064"/>
                  <a:pt x="384123" y="1870358"/>
                  <a:pt x="259519" y="1797719"/>
                </a:cubicBezTo>
                <a:cubicBezTo>
                  <a:pt x="202667" y="1764585"/>
                  <a:pt x="143676" y="1733665"/>
                  <a:pt x="88162" y="1698385"/>
                </a:cubicBezTo>
                <a:cubicBezTo>
                  <a:pt x="42949" y="1669746"/>
                  <a:pt x="2752" y="1624137"/>
                  <a:pt x="143" y="1568199"/>
                </a:cubicBezTo>
                <a:cubicBezTo>
                  <a:pt x="-1395" y="1535870"/>
                  <a:pt x="9774" y="1504414"/>
                  <a:pt x="18937" y="1473359"/>
                </a:cubicBezTo>
                <a:cubicBezTo>
                  <a:pt x="45892" y="1382142"/>
                  <a:pt x="56593" y="1286162"/>
                  <a:pt x="50841" y="1191188"/>
                </a:cubicBezTo>
                <a:cubicBezTo>
                  <a:pt x="48166" y="1146652"/>
                  <a:pt x="42280" y="1101647"/>
                  <a:pt x="32047" y="1058185"/>
                </a:cubicBezTo>
                <a:cubicBezTo>
                  <a:pt x="21011" y="1011368"/>
                  <a:pt x="1615" y="966028"/>
                  <a:pt x="3822" y="916998"/>
                </a:cubicBezTo>
                <a:cubicBezTo>
                  <a:pt x="6296" y="863207"/>
                  <a:pt x="36260" y="820213"/>
                  <a:pt x="78665" y="790970"/>
                </a:cubicBezTo>
                <a:close/>
              </a:path>
            </a:pathLst>
          </a:custGeom>
          <a:solidFill>
            <a:schemeClr val="accent6">
              <a:lumMod val="90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01AF6E-FF90-C4C1-0E7E-55A74B6B27FD}"/>
              </a:ext>
            </a:extLst>
          </p:cNvPr>
          <p:cNvSpPr/>
          <p:nvPr/>
        </p:nvSpPr>
        <p:spPr>
          <a:xfrm flipH="1">
            <a:off x="1664958" y="1602969"/>
            <a:ext cx="645082" cy="2018051"/>
          </a:xfrm>
          <a:custGeom>
            <a:avLst/>
            <a:gdLst>
              <a:gd name="connsiteX0" fmla="*/ 0 w 695886"/>
              <a:gd name="connsiteY0" fmla="*/ 154553 h 2498476"/>
              <a:gd name="connsiteX1" fmla="*/ 235030 w 695886"/>
              <a:gd name="connsiteY1" fmla="*/ 18464 h 2498476"/>
              <a:gd name="connsiteX2" fmla="*/ 301579 w 695886"/>
              <a:gd name="connsiteY2" fmla="*/ 19 h 2498476"/>
              <a:gd name="connsiteX3" fmla="*/ 430531 w 695886"/>
              <a:gd name="connsiteY3" fmla="*/ 95194 h 2498476"/>
              <a:gd name="connsiteX4" fmla="*/ 695859 w 695886"/>
              <a:gd name="connsiteY4" fmla="*/ 1263921 h 2498476"/>
              <a:gd name="connsiteX5" fmla="*/ 457486 w 695886"/>
              <a:gd name="connsiteY5" fmla="*/ 2398174 h 2498476"/>
              <a:gd name="connsiteX6" fmla="*/ 353882 w 695886"/>
              <a:gd name="connsiteY6" fmla="*/ 2495562 h 2498476"/>
              <a:gd name="connsiteX7" fmla="*/ 255764 w 695886"/>
              <a:gd name="connsiteY7" fmla="*/ 2478996 h 2498476"/>
              <a:gd name="connsiteX8" fmla="*/ 3478 w 695886"/>
              <a:gd name="connsiteY8" fmla="*/ 2332041 h 2498476"/>
              <a:gd name="connsiteX9" fmla="*/ 61734 w 695886"/>
              <a:gd name="connsiteY9" fmla="*/ 2182538 h 2498476"/>
              <a:gd name="connsiteX10" fmla="*/ 147546 w 695886"/>
              <a:gd name="connsiteY10" fmla="*/ 2014187 h 2498476"/>
              <a:gd name="connsiteX11" fmla="*/ 322848 w 695886"/>
              <a:gd name="connsiteY11" fmla="*/ 1809752 h 2498476"/>
              <a:gd name="connsiteX12" fmla="*/ 570118 w 695886"/>
              <a:gd name="connsiteY12" fmla="*/ 1431333 h 2498476"/>
              <a:gd name="connsiteX13" fmla="*/ 510926 w 695886"/>
              <a:gd name="connsiteY13" fmla="*/ 870075 h 2498476"/>
              <a:gd name="connsiteX14" fmla="*/ 382843 w 695886"/>
              <a:gd name="connsiteY14" fmla="*/ 734724 h 2498476"/>
              <a:gd name="connsiteX15" fmla="*/ 0 w 695886"/>
              <a:gd name="connsiteY15" fmla="*/ 154553 h 2498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95886" h="2498476">
                <a:moveTo>
                  <a:pt x="0" y="154553"/>
                </a:moveTo>
                <a:cubicBezTo>
                  <a:pt x="57386" y="119206"/>
                  <a:pt x="142329" y="68298"/>
                  <a:pt x="235030" y="18464"/>
                </a:cubicBezTo>
                <a:cubicBezTo>
                  <a:pt x="250146" y="10348"/>
                  <a:pt x="272418" y="-517"/>
                  <a:pt x="301579" y="19"/>
                </a:cubicBezTo>
                <a:cubicBezTo>
                  <a:pt x="354484" y="958"/>
                  <a:pt x="404045" y="38384"/>
                  <a:pt x="430531" y="95194"/>
                </a:cubicBezTo>
                <a:cubicBezTo>
                  <a:pt x="533532" y="312909"/>
                  <a:pt x="693452" y="724597"/>
                  <a:pt x="695859" y="1263921"/>
                </a:cubicBezTo>
                <a:cubicBezTo>
                  <a:pt x="698134" y="1781314"/>
                  <a:pt x="554333" y="2180459"/>
                  <a:pt x="457486" y="2398174"/>
                </a:cubicBezTo>
                <a:cubicBezTo>
                  <a:pt x="456215" y="2402131"/>
                  <a:pt x="429461" y="2479197"/>
                  <a:pt x="353882" y="2495562"/>
                </a:cubicBezTo>
                <a:cubicBezTo>
                  <a:pt x="305325" y="2506093"/>
                  <a:pt x="266331" y="2485166"/>
                  <a:pt x="255764" y="2478996"/>
                </a:cubicBezTo>
                <a:cubicBezTo>
                  <a:pt x="171691" y="2430033"/>
                  <a:pt x="87551" y="2381071"/>
                  <a:pt x="3478" y="2332041"/>
                </a:cubicBezTo>
                <a:cubicBezTo>
                  <a:pt x="16387" y="2294011"/>
                  <a:pt x="35315" y="2242366"/>
                  <a:pt x="61734" y="2182538"/>
                </a:cubicBezTo>
                <a:cubicBezTo>
                  <a:pt x="87885" y="2123515"/>
                  <a:pt x="110225" y="2072942"/>
                  <a:pt x="147546" y="2014187"/>
                </a:cubicBezTo>
                <a:cubicBezTo>
                  <a:pt x="170152" y="1978572"/>
                  <a:pt x="226001" y="1892050"/>
                  <a:pt x="322848" y="1809752"/>
                </a:cubicBezTo>
                <a:cubicBezTo>
                  <a:pt x="453473" y="1698748"/>
                  <a:pt x="544903" y="1607464"/>
                  <a:pt x="570118" y="1431333"/>
                </a:cubicBezTo>
                <a:cubicBezTo>
                  <a:pt x="594798" y="1258958"/>
                  <a:pt x="606971" y="1024139"/>
                  <a:pt x="510926" y="870075"/>
                </a:cubicBezTo>
                <a:cubicBezTo>
                  <a:pt x="473069" y="809308"/>
                  <a:pt x="424378" y="769065"/>
                  <a:pt x="382843" y="734724"/>
                </a:cubicBezTo>
                <a:cubicBezTo>
                  <a:pt x="194967" y="579520"/>
                  <a:pt x="67753" y="390377"/>
                  <a:pt x="0" y="154553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15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2A7BE7A-C351-E8E8-3212-088A9D9F3E79}"/>
              </a:ext>
            </a:extLst>
          </p:cNvPr>
          <p:cNvSpPr/>
          <p:nvPr/>
        </p:nvSpPr>
        <p:spPr>
          <a:xfrm flipH="1">
            <a:off x="3526282" y="1842905"/>
            <a:ext cx="1534210" cy="1336796"/>
          </a:xfrm>
          <a:prstGeom prst="ellipse">
            <a:avLst/>
          </a:prstGeom>
          <a:gradFill flip="none" rotWithShape="1">
            <a:gsLst>
              <a:gs pos="0">
                <a:srgbClr val="33506C"/>
              </a:gs>
              <a:gs pos="100000">
                <a:schemeClr val="accent2">
                  <a:lumMod val="50000"/>
                </a:schemeClr>
              </a:gs>
            </a:gsLst>
            <a:lin ang="0" scaled="1"/>
            <a:tileRect/>
          </a:gra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84D9CE4-C40D-69B8-599B-2C2D7D6CFE84}"/>
              </a:ext>
            </a:extLst>
          </p:cNvPr>
          <p:cNvSpPr>
            <a:spLocks noChangeAspect="1"/>
          </p:cNvSpPr>
          <p:nvPr/>
        </p:nvSpPr>
        <p:spPr>
          <a:xfrm flipH="1">
            <a:off x="3565882" y="1866917"/>
            <a:ext cx="1461152" cy="1273139"/>
          </a:xfrm>
          <a:prstGeom prst="ellipse">
            <a:avLst/>
          </a:prstGeom>
          <a:gradFill flip="none" rotWithShape="1">
            <a:gsLst>
              <a:gs pos="0">
                <a:srgbClr val="33506C"/>
              </a:gs>
              <a:gs pos="100000">
                <a:schemeClr val="accent2">
                  <a:lumMod val="50000"/>
                </a:schemeClr>
              </a:gs>
            </a:gsLst>
            <a:lin ang="10800000" scaled="1"/>
            <a:tileRect/>
          </a:gra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1687B48-E05A-F8A1-B150-ACA028D844D8}"/>
              </a:ext>
            </a:extLst>
          </p:cNvPr>
          <p:cNvSpPr>
            <a:spLocks noChangeAspect="1"/>
          </p:cNvSpPr>
          <p:nvPr/>
        </p:nvSpPr>
        <p:spPr>
          <a:xfrm>
            <a:off x="2219015" y="1299006"/>
            <a:ext cx="238909" cy="208168"/>
          </a:xfrm>
          <a:prstGeom prst="ellipse">
            <a:avLst/>
          </a:prstGeom>
          <a:noFill/>
          <a:ln w="667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27B52D-5C3D-088D-6753-B5AE27D770E6}"/>
              </a:ext>
            </a:extLst>
          </p:cNvPr>
          <p:cNvSpPr/>
          <p:nvPr/>
        </p:nvSpPr>
        <p:spPr>
          <a:xfrm>
            <a:off x="5275365" y="2473380"/>
            <a:ext cx="1542243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400" dirty="0">
                <a:solidFill>
                  <a:schemeClr val="bg1"/>
                </a:solidFill>
                <a:cs typeface="Calibri" pitchFamily="34" charset="0"/>
              </a:rPr>
              <a:t>Doctor</a:t>
            </a:r>
          </a:p>
          <a:p>
            <a:pPr algn="ctr"/>
            <a:r>
              <a:rPr lang="en-IN" sz="1400" dirty="0">
                <a:solidFill>
                  <a:schemeClr val="bg1"/>
                </a:solidFill>
                <a:cs typeface="Calibri" pitchFamily="34" charset="0"/>
              </a:rPr>
              <a:t>Interface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1270944-DC2E-9F71-E85D-3655B8B21576}"/>
              </a:ext>
            </a:extLst>
          </p:cNvPr>
          <p:cNvSpPr/>
          <p:nvPr/>
        </p:nvSpPr>
        <p:spPr>
          <a:xfrm>
            <a:off x="4653856" y="4100641"/>
            <a:ext cx="1070862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bg1"/>
                </a:solidFill>
                <a:cs typeface="Calibri" pitchFamily="34" charset="0"/>
              </a:rPr>
              <a:t>Lab Tests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889EDB-E04B-0B6E-5E85-18AF707D0426}"/>
              </a:ext>
            </a:extLst>
          </p:cNvPr>
          <p:cNvSpPr/>
          <p:nvPr/>
        </p:nvSpPr>
        <p:spPr>
          <a:xfrm>
            <a:off x="4475282" y="729716"/>
            <a:ext cx="1206338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400" dirty="0">
                <a:solidFill>
                  <a:schemeClr val="bg1"/>
                </a:solidFill>
                <a:cs typeface="Calibri" pitchFamily="34" charset="0"/>
              </a:rPr>
              <a:t>Sensors given to patient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EAE9F62-1945-95D4-3833-9E05276D3EDE}"/>
              </a:ext>
            </a:extLst>
          </p:cNvPr>
          <p:cNvSpPr/>
          <p:nvPr/>
        </p:nvSpPr>
        <p:spPr>
          <a:xfrm>
            <a:off x="2800273" y="3932672"/>
            <a:ext cx="1196879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400" dirty="0">
                <a:solidFill>
                  <a:schemeClr val="bg1"/>
                </a:solidFill>
                <a:cs typeface="Calibri" pitchFamily="34" charset="0"/>
              </a:rPr>
              <a:t>Machine Learning Model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6E6863-2976-A862-EECA-0D9E9FA52B2C}"/>
              </a:ext>
            </a:extLst>
          </p:cNvPr>
          <p:cNvSpPr/>
          <p:nvPr/>
        </p:nvSpPr>
        <p:spPr>
          <a:xfrm>
            <a:off x="1879880" y="2404788"/>
            <a:ext cx="1245643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bg1"/>
                </a:solidFill>
                <a:cs typeface="Calibri" pitchFamily="34" charset="0"/>
              </a:rPr>
              <a:t>Relatives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53A6314-7A22-18CD-0E39-BDF701C668E5}"/>
              </a:ext>
            </a:extLst>
          </p:cNvPr>
          <p:cNvSpPr/>
          <p:nvPr/>
        </p:nvSpPr>
        <p:spPr>
          <a:xfrm>
            <a:off x="2934359" y="764779"/>
            <a:ext cx="1009413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400" dirty="0">
                <a:solidFill>
                  <a:schemeClr val="bg1"/>
                </a:solidFill>
                <a:cs typeface="Calibri" pitchFamily="34" charset="0"/>
              </a:rPr>
              <a:t>Patient </a:t>
            </a:r>
          </a:p>
          <a:p>
            <a:pPr algn="ctr"/>
            <a:r>
              <a:rPr lang="en-IN" sz="1400" dirty="0">
                <a:solidFill>
                  <a:schemeClr val="bg1"/>
                </a:solidFill>
                <a:cs typeface="Calibri" pitchFamily="34" charset="0"/>
              </a:rPr>
              <a:t>Interface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0912AFA-60D9-2C8C-4E85-54019DC42AAC}"/>
              </a:ext>
            </a:extLst>
          </p:cNvPr>
          <p:cNvSpPr>
            <a:spLocks noChangeAspect="1"/>
          </p:cNvSpPr>
          <p:nvPr/>
        </p:nvSpPr>
        <p:spPr>
          <a:xfrm>
            <a:off x="2032849" y="1356414"/>
            <a:ext cx="87800" cy="109953"/>
          </a:xfrm>
          <a:custGeom>
            <a:avLst/>
            <a:gdLst>
              <a:gd name="connsiteX0" fmla="*/ 164292 w 1130527"/>
              <a:gd name="connsiteY0" fmla="*/ 1498521 h 1624841"/>
              <a:gd name="connsiteX1" fmla="*/ 547988 w 1130527"/>
              <a:gd name="connsiteY1" fmla="*/ 1624841 h 1624841"/>
              <a:gd name="connsiteX2" fmla="*/ 985767 w 1130527"/>
              <a:gd name="connsiteY2" fmla="*/ 1443304 h 1624841"/>
              <a:gd name="connsiteX3" fmla="*/ 1130527 w 1130527"/>
              <a:gd name="connsiteY3" fmla="*/ 1039806 h 1624841"/>
              <a:gd name="connsiteX4" fmla="*/ 975908 w 1130527"/>
              <a:gd name="connsiteY4" fmla="*/ 638747 h 1624841"/>
              <a:gd name="connsiteX5" fmla="*/ 618159 w 1130527"/>
              <a:gd name="connsiteY5" fmla="*/ 500710 h 1624841"/>
              <a:gd name="connsiteX6" fmla="*/ 444746 w 1130527"/>
              <a:gd name="connsiteY6" fmla="*/ 527742 h 1624841"/>
              <a:gd name="connsiteX7" fmla="*/ 412238 w 1130527"/>
              <a:gd name="connsiteY7" fmla="*/ 542477 h 1624841"/>
              <a:gd name="connsiteX8" fmla="*/ 441584 w 1130527"/>
              <a:gd name="connsiteY8" fmla="*/ 363369 h 1624841"/>
              <a:gd name="connsiteX9" fmla="*/ 466587 w 1130527"/>
              <a:gd name="connsiteY9" fmla="*/ 342138 h 1624841"/>
              <a:gd name="connsiteX10" fmla="*/ 966974 w 1130527"/>
              <a:gd name="connsiteY10" fmla="*/ 342138 h 1624841"/>
              <a:gd name="connsiteX11" fmla="*/ 1070910 w 1130527"/>
              <a:gd name="connsiteY11" fmla="*/ 238173 h 1624841"/>
              <a:gd name="connsiteX12" fmla="*/ 1070910 w 1130527"/>
              <a:gd name="connsiteY12" fmla="*/ 103927 h 1624841"/>
              <a:gd name="connsiteX13" fmla="*/ 966974 w 1130527"/>
              <a:gd name="connsiteY13" fmla="*/ 0 h 1624841"/>
              <a:gd name="connsiteX14" fmla="*/ 251675 w 1130527"/>
              <a:gd name="connsiteY14" fmla="*/ 0 h 1624841"/>
              <a:gd name="connsiteX15" fmla="*/ 140604 w 1130527"/>
              <a:gd name="connsiteY15" fmla="*/ 97812 h 1624841"/>
              <a:gd name="connsiteX16" fmla="*/ 49192 w 1130527"/>
              <a:gd name="connsiteY16" fmla="*/ 817493 h 1624841"/>
              <a:gd name="connsiteX17" fmla="*/ 71347 w 1130527"/>
              <a:gd name="connsiteY17" fmla="*/ 894169 h 1624841"/>
              <a:gd name="connsiteX18" fmla="*/ 143147 w 1130527"/>
              <a:gd name="connsiteY18" fmla="*/ 929316 h 1624841"/>
              <a:gd name="connsiteX19" fmla="*/ 296737 w 1130527"/>
              <a:gd name="connsiteY19" fmla="*/ 936393 h 1624841"/>
              <a:gd name="connsiteX20" fmla="*/ 419258 w 1130527"/>
              <a:gd name="connsiteY20" fmla="*/ 877576 h 1624841"/>
              <a:gd name="connsiteX21" fmla="*/ 472759 w 1130527"/>
              <a:gd name="connsiteY21" fmla="*/ 843648 h 1624841"/>
              <a:gd name="connsiteX22" fmla="*/ 552160 w 1130527"/>
              <a:gd name="connsiteY22" fmla="*/ 832456 h 1624841"/>
              <a:gd name="connsiteX23" fmla="*/ 684281 w 1130527"/>
              <a:gd name="connsiteY23" fmla="*/ 892893 h 1624841"/>
              <a:gd name="connsiteX24" fmla="*/ 730916 w 1130527"/>
              <a:gd name="connsiteY24" fmla="*/ 1063933 h 1624841"/>
              <a:gd name="connsiteX25" fmla="*/ 681852 w 1130527"/>
              <a:gd name="connsiteY25" fmla="*/ 1233469 h 1624841"/>
              <a:gd name="connsiteX26" fmla="*/ 549093 w 1130527"/>
              <a:gd name="connsiteY26" fmla="*/ 1293324 h 1624841"/>
              <a:gd name="connsiteX27" fmla="*/ 435364 w 1130527"/>
              <a:gd name="connsiteY27" fmla="*/ 1254462 h 1624841"/>
              <a:gd name="connsiteX28" fmla="*/ 392064 w 1130527"/>
              <a:gd name="connsiteY28" fmla="*/ 1178366 h 1624841"/>
              <a:gd name="connsiteX29" fmla="*/ 275830 w 1130527"/>
              <a:gd name="connsiteY29" fmla="*/ 1090555 h 1624841"/>
              <a:gd name="connsiteX30" fmla="*/ 97655 w 1130527"/>
              <a:gd name="connsiteY30" fmla="*/ 1090555 h 1624841"/>
              <a:gd name="connsiteX31" fmla="*/ 22056 w 1130527"/>
              <a:gd name="connsiteY31" fmla="*/ 1124884 h 1624841"/>
              <a:gd name="connsiteX32" fmla="*/ 1320 w 1130527"/>
              <a:gd name="connsiteY32" fmla="*/ 1201322 h 1624841"/>
              <a:gd name="connsiteX33" fmla="*/ 164292 w 1130527"/>
              <a:gd name="connsiteY33" fmla="*/ 1498521 h 1624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130527" h="1624841">
                <a:moveTo>
                  <a:pt x="164292" y="1498521"/>
                </a:moveTo>
                <a:cubicBezTo>
                  <a:pt x="264714" y="1582388"/>
                  <a:pt x="393854" y="1624841"/>
                  <a:pt x="547988" y="1624841"/>
                </a:cubicBezTo>
                <a:cubicBezTo>
                  <a:pt x="740079" y="1624841"/>
                  <a:pt x="887402" y="1563777"/>
                  <a:pt x="985767" y="1443304"/>
                </a:cubicBezTo>
                <a:cubicBezTo>
                  <a:pt x="1081807" y="1325452"/>
                  <a:pt x="1130527" y="1189673"/>
                  <a:pt x="1130527" y="1039806"/>
                </a:cubicBezTo>
                <a:cubicBezTo>
                  <a:pt x="1130527" y="866394"/>
                  <a:pt x="1078502" y="731425"/>
                  <a:pt x="975908" y="638747"/>
                </a:cubicBezTo>
                <a:cubicBezTo>
                  <a:pt x="874514" y="547164"/>
                  <a:pt x="754233" y="500710"/>
                  <a:pt x="618159" y="500710"/>
                </a:cubicBezTo>
                <a:cubicBezTo>
                  <a:pt x="551179" y="500710"/>
                  <a:pt x="492914" y="509759"/>
                  <a:pt x="444746" y="527742"/>
                </a:cubicBezTo>
                <a:cubicBezTo>
                  <a:pt x="434888" y="531457"/>
                  <a:pt x="424182" y="536267"/>
                  <a:pt x="412238" y="542477"/>
                </a:cubicBezTo>
                <a:lnTo>
                  <a:pt x="441584" y="363369"/>
                </a:lnTo>
                <a:cubicBezTo>
                  <a:pt x="443375" y="352349"/>
                  <a:pt x="455529" y="342138"/>
                  <a:pt x="466587" y="342138"/>
                </a:cubicBezTo>
                <a:lnTo>
                  <a:pt x="966974" y="342138"/>
                </a:lnTo>
                <a:cubicBezTo>
                  <a:pt x="1024286" y="342138"/>
                  <a:pt x="1070910" y="295504"/>
                  <a:pt x="1070910" y="238173"/>
                </a:cubicBezTo>
                <a:lnTo>
                  <a:pt x="1070910" y="103927"/>
                </a:lnTo>
                <a:cubicBezTo>
                  <a:pt x="1070910" y="46625"/>
                  <a:pt x="1024276" y="0"/>
                  <a:pt x="966974" y="0"/>
                </a:cubicBezTo>
                <a:lnTo>
                  <a:pt x="251675" y="0"/>
                </a:lnTo>
                <a:cubicBezTo>
                  <a:pt x="196373" y="0"/>
                  <a:pt x="147624" y="43005"/>
                  <a:pt x="140604" y="97812"/>
                </a:cubicBezTo>
                <a:lnTo>
                  <a:pt x="49192" y="817493"/>
                </a:lnTo>
                <a:cubicBezTo>
                  <a:pt x="45573" y="845687"/>
                  <a:pt x="53488" y="872881"/>
                  <a:pt x="71347" y="894169"/>
                </a:cubicBezTo>
                <a:cubicBezTo>
                  <a:pt x="89207" y="915514"/>
                  <a:pt x="114705" y="927926"/>
                  <a:pt x="143147" y="929316"/>
                </a:cubicBezTo>
                <a:lnTo>
                  <a:pt x="296737" y="936393"/>
                </a:lnTo>
                <a:cubicBezTo>
                  <a:pt x="344677" y="936393"/>
                  <a:pt x="391483" y="905999"/>
                  <a:pt x="419258" y="877576"/>
                </a:cubicBezTo>
                <a:cubicBezTo>
                  <a:pt x="434221" y="862270"/>
                  <a:pt x="451938" y="851135"/>
                  <a:pt x="472759" y="843648"/>
                </a:cubicBezTo>
                <a:cubicBezTo>
                  <a:pt x="494391" y="836228"/>
                  <a:pt x="521042" y="832456"/>
                  <a:pt x="552160" y="832456"/>
                </a:cubicBezTo>
                <a:cubicBezTo>
                  <a:pt x="613463" y="832456"/>
                  <a:pt x="656678" y="852288"/>
                  <a:pt x="684281" y="892893"/>
                </a:cubicBezTo>
                <a:cubicBezTo>
                  <a:pt x="715190" y="938593"/>
                  <a:pt x="730916" y="996020"/>
                  <a:pt x="730916" y="1063933"/>
                </a:cubicBezTo>
                <a:cubicBezTo>
                  <a:pt x="730916" y="1132427"/>
                  <a:pt x="714390" y="1189501"/>
                  <a:pt x="681852" y="1233469"/>
                </a:cubicBezTo>
                <a:cubicBezTo>
                  <a:pt x="651915" y="1273769"/>
                  <a:pt x="608424" y="1293324"/>
                  <a:pt x="549093" y="1293324"/>
                </a:cubicBezTo>
                <a:cubicBezTo>
                  <a:pt x="497353" y="1293324"/>
                  <a:pt x="460187" y="1280674"/>
                  <a:pt x="435364" y="1254462"/>
                </a:cubicBezTo>
                <a:cubicBezTo>
                  <a:pt x="417267" y="1235316"/>
                  <a:pt x="402703" y="1209742"/>
                  <a:pt x="392064" y="1178366"/>
                </a:cubicBezTo>
                <a:cubicBezTo>
                  <a:pt x="374900" y="1127436"/>
                  <a:pt x="326094" y="1090555"/>
                  <a:pt x="275830" y="1090555"/>
                </a:cubicBezTo>
                <a:lnTo>
                  <a:pt x="97655" y="1090555"/>
                </a:lnTo>
                <a:cubicBezTo>
                  <a:pt x="68080" y="1090555"/>
                  <a:pt x="40524" y="1103033"/>
                  <a:pt x="22056" y="1124884"/>
                </a:cubicBezTo>
                <a:cubicBezTo>
                  <a:pt x="4310" y="1145886"/>
                  <a:pt x="-3291" y="1173718"/>
                  <a:pt x="1320" y="1201322"/>
                </a:cubicBezTo>
                <a:cubicBezTo>
                  <a:pt x="22103" y="1325452"/>
                  <a:pt x="76910" y="1425502"/>
                  <a:pt x="164292" y="149852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67A1CE-C0BE-AFCD-3087-B5487CC8E381}"/>
              </a:ext>
            </a:extLst>
          </p:cNvPr>
          <p:cNvSpPr/>
          <p:nvPr/>
        </p:nvSpPr>
        <p:spPr>
          <a:xfrm>
            <a:off x="3559285" y="2219500"/>
            <a:ext cx="148394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chemeClr val="bg1"/>
                </a:solidFill>
              </a:rPr>
              <a:t>Services</a:t>
            </a:r>
            <a:endParaRPr lang="en-IN" sz="2400" b="1" dirty="0">
              <a:solidFill>
                <a:schemeClr val="bg1"/>
              </a:solidFill>
            </a:endParaRPr>
          </a:p>
        </p:txBody>
      </p:sp>
      <p:grpSp>
        <p:nvGrpSpPr>
          <p:cNvPr id="27" name="Google Shape;13342;p83">
            <a:extLst>
              <a:ext uri="{FF2B5EF4-FFF2-40B4-BE49-F238E27FC236}">
                <a16:creationId xmlns:a16="http://schemas.microsoft.com/office/drawing/2014/main" id="{745DC7A5-842B-DA5A-7A60-E681739DC258}"/>
              </a:ext>
            </a:extLst>
          </p:cNvPr>
          <p:cNvGrpSpPr/>
          <p:nvPr/>
        </p:nvGrpSpPr>
        <p:grpSpPr>
          <a:xfrm>
            <a:off x="3314587" y="333227"/>
            <a:ext cx="274576" cy="354728"/>
            <a:chOff x="4902936" y="2419290"/>
            <a:chExt cx="274576" cy="354728"/>
          </a:xfrm>
        </p:grpSpPr>
        <p:sp>
          <p:nvSpPr>
            <p:cNvPr id="28" name="Google Shape;13343;p83">
              <a:extLst>
                <a:ext uri="{FF2B5EF4-FFF2-40B4-BE49-F238E27FC236}">
                  <a16:creationId xmlns:a16="http://schemas.microsoft.com/office/drawing/2014/main" id="{2723DE0E-95EC-21D8-FEB4-D21A436FF635}"/>
                </a:ext>
              </a:extLst>
            </p:cNvPr>
            <p:cNvSpPr/>
            <p:nvPr/>
          </p:nvSpPr>
          <p:spPr>
            <a:xfrm>
              <a:off x="4943418" y="2419290"/>
              <a:ext cx="193376" cy="131658"/>
            </a:xfrm>
            <a:custGeom>
              <a:avLst/>
              <a:gdLst/>
              <a:ahLst/>
              <a:cxnLst/>
              <a:rect l="l" t="t" r="r" b="b"/>
              <a:pathLst>
                <a:path w="7385" h="5028" extrusionOk="0">
                  <a:moveTo>
                    <a:pt x="3072" y="0"/>
                  </a:moveTo>
                  <a:cubicBezTo>
                    <a:pt x="1336" y="0"/>
                    <a:pt x="0" y="1546"/>
                    <a:pt x="267" y="3272"/>
                  </a:cubicBezTo>
                  <a:lnTo>
                    <a:pt x="534" y="5028"/>
                  </a:lnTo>
                  <a:lnTo>
                    <a:pt x="6850" y="5028"/>
                  </a:lnTo>
                  <a:lnTo>
                    <a:pt x="7127" y="3272"/>
                  </a:lnTo>
                  <a:cubicBezTo>
                    <a:pt x="7384" y="1546"/>
                    <a:pt x="6058" y="0"/>
                    <a:pt x="4312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344;p83">
              <a:extLst>
                <a:ext uri="{FF2B5EF4-FFF2-40B4-BE49-F238E27FC236}">
                  <a16:creationId xmlns:a16="http://schemas.microsoft.com/office/drawing/2014/main" id="{60CF3A38-5F53-72E7-1492-B1EC29B343B6}"/>
                </a:ext>
              </a:extLst>
            </p:cNvPr>
            <p:cNvSpPr/>
            <p:nvPr/>
          </p:nvSpPr>
          <p:spPr>
            <a:xfrm>
              <a:off x="4902936" y="2613871"/>
              <a:ext cx="274576" cy="160147"/>
            </a:xfrm>
            <a:custGeom>
              <a:avLst/>
              <a:gdLst/>
              <a:ahLst/>
              <a:cxnLst/>
              <a:rect l="l" t="t" r="r" b="b"/>
              <a:pathLst>
                <a:path w="10486" h="6116" extrusionOk="0">
                  <a:moveTo>
                    <a:pt x="3712" y="1"/>
                  </a:moveTo>
                  <a:lnTo>
                    <a:pt x="3712" y="1031"/>
                  </a:lnTo>
                  <a:cubicBezTo>
                    <a:pt x="3712" y="1327"/>
                    <a:pt x="3521" y="1584"/>
                    <a:pt x="3244" y="1661"/>
                  </a:cubicBezTo>
                  <a:lnTo>
                    <a:pt x="945" y="2338"/>
                  </a:lnTo>
                  <a:cubicBezTo>
                    <a:pt x="382" y="2500"/>
                    <a:pt x="1" y="3015"/>
                    <a:pt x="1" y="3597"/>
                  </a:cubicBezTo>
                  <a:lnTo>
                    <a:pt x="1" y="5458"/>
                  </a:lnTo>
                  <a:cubicBezTo>
                    <a:pt x="1" y="5820"/>
                    <a:pt x="297" y="6116"/>
                    <a:pt x="659" y="6116"/>
                  </a:cubicBezTo>
                  <a:lnTo>
                    <a:pt x="9827" y="6116"/>
                  </a:lnTo>
                  <a:cubicBezTo>
                    <a:pt x="10189" y="6116"/>
                    <a:pt x="10485" y="5820"/>
                    <a:pt x="10485" y="5458"/>
                  </a:cubicBezTo>
                  <a:lnTo>
                    <a:pt x="10485" y="3597"/>
                  </a:lnTo>
                  <a:cubicBezTo>
                    <a:pt x="10485" y="3015"/>
                    <a:pt x="10104" y="2500"/>
                    <a:pt x="9541" y="2338"/>
                  </a:cubicBezTo>
                  <a:lnTo>
                    <a:pt x="7242" y="1661"/>
                  </a:lnTo>
                  <a:cubicBezTo>
                    <a:pt x="6965" y="1584"/>
                    <a:pt x="6774" y="1327"/>
                    <a:pt x="6774" y="1031"/>
                  </a:cubicBezTo>
                  <a:lnTo>
                    <a:pt x="6774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345;p83">
              <a:extLst>
                <a:ext uri="{FF2B5EF4-FFF2-40B4-BE49-F238E27FC236}">
                  <a16:creationId xmlns:a16="http://schemas.microsoft.com/office/drawing/2014/main" id="{0DCE6667-F421-B80A-2B53-996D160F0CD8}"/>
                </a:ext>
              </a:extLst>
            </p:cNvPr>
            <p:cNvSpPr/>
            <p:nvPr/>
          </p:nvSpPr>
          <p:spPr>
            <a:xfrm>
              <a:off x="4902936" y="2657338"/>
              <a:ext cx="274576" cy="116680"/>
            </a:xfrm>
            <a:custGeom>
              <a:avLst/>
              <a:gdLst/>
              <a:ahLst/>
              <a:cxnLst/>
              <a:rect l="l" t="t" r="r" b="b"/>
              <a:pathLst>
                <a:path w="10486" h="4456" extrusionOk="0">
                  <a:moveTo>
                    <a:pt x="7242" y="1"/>
                  </a:moveTo>
                  <a:lnTo>
                    <a:pt x="7242" y="1"/>
                  </a:lnTo>
                  <a:cubicBezTo>
                    <a:pt x="7299" y="29"/>
                    <a:pt x="7366" y="58"/>
                    <a:pt x="7423" y="87"/>
                  </a:cubicBezTo>
                  <a:lnTo>
                    <a:pt x="5238" y="735"/>
                  </a:lnTo>
                  <a:lnTo>
                    <a:pt x="3054" y="87"/>
                  </a:lnTo>
                  <a:cubicBezTo>
                    <a:pt x="3120" y="58"/>
                    <a:pt x="3178" y="29"/>
                    <a:pt x="3244" y="1"/>
                  </a:cubicBezTo>
                  <a:lnTo>
                    <a:pt x="3244" y="1"/>
                  </a:lnTo>
                  <a:lnTo>
                    <a:pt x="936" y="678"/>
                  </a:lnTo>
                  <a:cubicBezTo>
                    <a:pt x="382" y="840"/>
                    <a:pt x="1" y="1355"/>
                    <a:pt x="1" y="1937"/>
                  </a:cubicBezTo>
                  <a:lnTo>
                    <a:pt x="1" y="3798"/>
                  </a:lnTo>
                  <a:cubicBezTo>
                    <a:pt x="1" y="4160"/>
                    <a:pt x="297" y="4456"/>
                    <a:pt x="659" y="4456"/>
                  </a:cubicBezTo>
                  <a:lnTo>
                    <a:pt x="9827" y="4456"/>
                  </a:lnTo>
                  <a:cubicBezTo>
                    <a:pt x="10189" y="4456"/>
                    <a:pt x="10485" y="4160"/>
                    <a:pt x="10485" y="3798"/>
                  </a:cubicBezTo>
                  <a:lnTo>
                    <a:pt x="10485" y="1937"/>
                  </a:lnTo>
                  <a:cubicBezTo>
                    <a:pt x="10485" y="1355"/>
                    <a:pt x="10094" y="840"/>
                    <a:pt x="9541" y="678"/>
                  </a:cubicBezTo>
                  <a:lnTo>
                    <a:pt x="7242" y="1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346;p83">
              <a:extLst>
                <a:ext uri="{FF2B5EF4-FFF2-40B4-BE49-F238E27FC236}">
                  <a16:creationId xmlns:a16="http://schemas.microsoft.com/office/drawing/2014/main" id="{C22C6B1E-877F-9D8A-FD02-1BB470313FD6}"/>
                </a:ext>
              </a:extLst>
            </p:cNvPr>
            <p:cNvSpPr/>
            <p:nvPr/>
          </p:nvSpPr>
          <p:spPr>
            <a:xfrm>
              <a:off x="4971384" y="2662104"/>
              <a:ext cx="137681" cy="111915"/>
            </a:xfrm>
            <a:custGeom>
              <a:avLst/>
              <a:gdLst/>
              <a:ahLst/>
              <a:cxnLst/>
              <a:rect l="l" t="t" r="r" b="b"/>
              <a:pathLst>
                <a:path w="5258" h="4274" extrusionOk="0">
                  <a:moveTo>
                    <a:pt x="773" y="0"/>
                  </a:moveTo>
                  <a:lnTo>
                    <a:pt x="516" y="267"/>
                  </a:lnTo>
                  <a:cubicBezTo>
                    <a:pt x="192" y="592"/>
                    <a:pt x="1" y="1030"/>
                    <a:pt x="10" y="1498"/>
                  </a:cubicBezTo>
                  <a:lnTo>
                    <a:pt x="10" y="4274"/>
                  </a:lnTo>
                  <a:lnTo>
                    <a:pt x="5257" y="4274"/>
                  </a:lnTo>
                  <a:lnTo>
                    <a:pt x="5257" y="1498"/>
                  </a:lnTo>
                  <a:cubicBezTo>
                    <a:pt x="5248" y="1030"/>
                    <a:pt x="5066" y="592"/>
                    <a:pt x="4733" y="267"/>
                  </a:cubicBezTo>
                  <a:lnTo>
                    <a:pt x="4475" y="0"/>
                  </a:lnTo>
                  <a:lnTo>
                    <a:pt x="2624" y="334"/>
                  </a:lnTo>
                  <a:lnTo>
                    <a:pt x="773" y="0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347;p83">
              <a:extLst>
                <a:ext uri="{FF2B5EF4-FFF2-40B4-BE49-F238E27FC236}">
                  <a16:creationId xmlns:a16="http://schemas.microsoft.com/office/drawing/2014/main" id="{5C3BAA9A-4CC6-7D39-82D4-1B406A6B330B}"/>
                </a:ext>
              </a:extLst>
            </p:cNvPr>
            <p:cNvSpPr/>
            <p:nvPr/>
          </p:nvSpPr>
          <p:spPr>
            <a:xfrm>
              <a:off x="4977878" y="2662104"/>
              <a:ext cx="124431" cy="46217"/>
            </a:xfrm>
            <a:custGeom>
              <a:avLst/>
              <a:gdLst/>
              <a:ahLst/>
              <a:cxnLst/>
              <a:rect l="l" t="t" r="r" b="b"/>
              <a:pathLst>
                <a:path w="4752" h="1765" extrusionOk="0">
                  <a:moveTo>
                    <a:pt x="525" y="0"/>
                  </a:moveTo>
                  <a:lnTo>
                    <a:pt x="268" y="267"/>
                  </a:lnTo>
                  <a:cubicBezTo>
                    <a:pt x="163" y="372"/>
                    <a:pt x="68" y="487"/>
                    <a:pt x="1" y="620"/>
                  </a:cubicBezTo>
                  <a:lnTo>
                    <a:pt x="802" y="1546"/>
                  </a:lnTo>
                  <a:cubicBezTo>
                    <a:pt x="932" y="1690"/>
                    <a:pt x="1113" y="1764"/>
                    <a:pt x="1295" y="1764"/>
                  </a:cubicBezTo>
                  <a:cubicBezTo>
                    <a:pt x="1461" y="1764"/>
                    <a:pt x="1628" y="1702"/>
                    <a:pt x="1756" y="1574"/>
                  </a:cubicBezTo>
                  <a:lnTo>
                    <a:pt x="2376" y="954"/>
                  </a:lnTo>
                  <a:lnTo>
                    <a:pt x="2996" y="1574"/>
                  </a:lnTo>
                  <a:cubicBezTo>
                    <a:pt x="3124" y="1702"/>
                    <a:pt x="3289" y="1764"/>
                    <a:pt x="3454" y="1764"/>
                  </a:cubicBezTo>
                  <a:cubicBezTo>
                    <a:pt x="3635" y="1764"/>
                    <a:pt x="3816" y="1690"/>
                    <a:pt x="3950" y="1546"/>
                  </a:cubicBezTo>
                  <a:lnTo>
                    <a:pt x="4752" y="620"/>
                  </a:lnTo>
                  <a:cubicBezTo>
                    <a:pt x="4675" y="487"/>
                    <a:pt x="4589" y="372"/>
                    <a:pt x="4485" y="267"/>
                  </a:cubicBezTo>
                  <a:lnTo>
                    <a:pt x="4227" y="0"/>
                  </a:lnTo>
                  <a:lnTo>
                    <a:pt x="2376" y="334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348;p83">
              <a:extLst>
                <a:ext uri="{FF2B5EF4-FFF2-40B4-BE49-F238E27FC236}">
                  <a16:creationId xmlns:a16="http://schemas.microsoft.com/office/drawing/2014/main" id="{CAA6C607-5D62-B44F-7EBE-DC862CB2D1B6}"/>
                </a:ext>
              </a:extLst>
            </p:cNvPr>
            <p:cNvSpPr/>
            <p:nvPr/>
          </p:nvSpPr>
          <p:spPr>
            <a:xfrm>
              <a:off x="5022837" y="2699574"/>
              <a:ext cx="34512" cy="74444"/>
            </a:xfrm>
            <a:custGeom>
              <a:avLst/>
              <a:gdLst/>
              <a:ahLst/>
              <a:cxnLst/>
              <a:rect l="l" t="t" r="r" b="b"/>
              <a:pathLst>
                <a:path w="1318" h="2843" extrusionOk="0">
                  <a:moveTo>
                    <a:pt x="344" y="0"/>
                  </a:moveTo>
                  <a:lnTo>
                    <a:pt x="1" y="2843"/>
                  </a:lnTo>
                  <a:lnTo>
                    <a:pt x="1317" y="2843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349;p83">
              <a:extLst>
                <a:ext uri="{FF2B5EF4-FFF2-40B4-BE49-F238E27FC236}">
                  <a16:creationId xmlns:a16="http://schemas.microsoft.com/office/drawing/2014/main" id="{8B19F4E8-EAD2-2891-1D40-922523712AEA}"/>
                </a:ext>
              </a:extLst>
            </p:cNvPr>
            <p:cNvSpPr/>
            <p:nvPr/>
          </p:nvSpPr>
          <p:spPr>
            <a:xfrm>
              <a:off x="5017103" y="2670823"/>
              <a:ext cx="45745" cy="34512"/>
            </a:xfrm>
            <a:custGeom>
              <a:avLst/>
              <a:gdLst/>
              <a:ahLst/>
              <a:cxnLst/>
              <a:rect l="l" t="t" r="r" b="b"/>
              <a:pathLst>
                <a:path w="1747" h="1318" extrusionOk="0">
                  <a:moveTo>
                    <a:pt x="1" y="1"/>
                  </a:moveTo>
                  <a:lnTo>
                    <a:pt x="392" y="1165"/>
                  </a:lnTo>
                  <a:cubicBezTo>
                    <a:pt x="420" y="1251"/>
                    <a:pt x="506" y="1317"/>
                    <a:pt x="602" y="1317"/>
                  </a:cubicBezTo>
                  <a:lnTo>
                    <a:pt x="1155" y="1317"/>
                  </a:lnTo>
                  <a:cubicBezTo>
                    <a:pt x="1250" y="1317"/>
                    <a:pt x="1336" y="1251"/>
                    <a:pt x="1365" y="1165"/>
                  </a:cubicBezTo>
                  <a:lnTo>
                    <a:pt x="1746" y="1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350;p83">
              <a:extLst>
                <a:ext uri="{FF2B5EF4-FFF2-40B4-BE49-F238E27FC236}">
                  <a16:creationId xmlns:a16="http://schemas.microsoft.com/office/drawing/2014/main" id="{A9CE6CD6-3788-AF39-150A-0269C5123B15}"/>
                </a:ext>
              </a:extLst>
            </p:cNvPr>
            <p:cNvSpPr/>
            <p:nvPr/>
          </p:nvSpPr>
          <p:spPr>
            <a:xfrm>
              <a:off x="5000109" y="2613635"/>
              <a:ext cx="79969" cy="22938"/>
            </a:xfrm>
            <a:custGeom>
              <a:avLst/>
              <a:gdLst/>
              <a:ahLst/>
              <a:cxnLst/>
              <a:rect l="l" t="t" r="r" b="b"/>
              <a:pathLst>
                <a:path w="3054" h="876" extrusionOk="0">
                  <a:moveTo>
                    <a:pt x="1" y="0"/>
                  </a:moveTo>
                  <a:lnTo>
                    <a:pt x="1" y="496"/>
                  </a:lnTo>
                  <a:cubicBezTo>
                    <a:pt x="478" y="749"/>
                    <a:pt x="1003" y="876"/>
                    <a:pt x="1527" y="876"/>
                  </a:cubicBezTo>
                  <a:cubicBezTo>
                    <a:pt x="2052" y="876"/>
                    <a:pt x="2577" y="749"/>
                    <a:pt x="3054" y="496"/>
                  </a:cubicBezTo>
                  <a:lnTo>
                    <a:pt x="3054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351;p83">
              <a:extLst>
                <a:ext uri="{FF2B5EF4-FFF2-40B4-BE49-F238E27FC236}">
                  <a16:creationId xmlns:a16="http://schemas.microsoft.com/office/drawing/2014/main" id="{C5CF4431-1672-5881-684A-D76D86920EA2}"/>
                </a:ext>
              </a:extLst>
            </p:cNvPr>
            <p:cNvSpPr/>
            <p:nvPr/>
          </p:nvSpPr>
          <p:spPr>
            <a:xfrm>
              <a:off x="4981125" y="2646602"/>
              <a:ext cx="58995" cy="50301"/>
            </a:xfrm>
            <a:custGeom>
              <a:avLst/>
              <a:gdLst/>
              <a:ahLst/>
              <a:cxnLst/>
              <a:rect l="l" t="t" r="r" b="b"/>
              <a:pathLst>
                <a:path w="2253" h="1921" extrusionOk="0">
                  <a:moveTo>
                    <a:pt x="583" y="1"/>
                  </a:moveTo>
                  <a:lnTo>
                    <a:pt x="1" y="697"/>
                  </a:lnTo>
                  <a:lnTo>
                    <a:pt x="1002" y="1851"/>
                  </a:lnTo>
                  <a:cubicBezTo>
                    <a:pt x="1048" y="1897"/>
                    <a:pt x="1109" y="1921"/>
                    <a:pt x="1171" y="1921"/>
                  </a:cubicBezTo>
                  <a:cubicBezTo>
                    <a:pt x="1226" y="1921"/>
                    <a:pt x="1282" y="1901"/>
                    <a:pt x="1327" y="1861"/>
                  </a:cubicBezTo>
                  <a:lnTo>
                    <a:pt x="2252" y="936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352;p83">
              <a:extLst>
                <a:ext uri="{FF2B5EF4-FFF2-40B4-BE49-F238E27FC236}">
                  <a16:creationId xmlns:a16="http://schemas.microsoft.com/office/drawing/2014/main" id="{B80EEB68-F25F-0102-03E3-2BDEF1A149AA}"/>
                </a:ext>
              </a:extLst>
            </p:cNvPr>
            <p:cNvSpPr/>
            <p:nvPr/>
          </p:nvSpPr>
          <p:spPr>
            <a:xfrm>
              <a:off x="5040093" y="2646602"/>
              <a:ext cx="58969" cy="50301"/>
            </a:xfrm>
            <a:custGeom>
              <a:avLst/>
              <a:gdLst/>
              <a:ahLst/>
              <a:cxnLst/>
              <a:rect l="l" t="t" r="r" b="b"/>
              <a:pathLst>
                <a:path w="2252" h="1921" extrusionOk="0">
                  <a:moveTo>
                    <a:pt x="1679" y="1"/>
                  </a:moveTo>
                  <a:lnTo>
                    <a:pt x="0" y="936"/>
                  </a:lnTo>
                  <a:lnTo>
                    <a:pt x="926" y="1861"/>
                  </a:lnTo>
                  <a:cubicBezTo>
                    <a:pt x="971" y="1901"/>
                    <a:pt x="1026" y="1921"/>
                    <a:pt x="1082" y="1921"/>
                  </a:cubicBezTo>
                  <a:cubicBezTo>
                    <a:pt x="1143" y="1921"/>
                    <a:pt x="1205" y="1897"/>
                    <a:pt x="1250" y="1851"/>
                  </a:cubicBezTo>
                  <a:lnTo>
                    <a:pt x="2252" y="697"/>
                  </a:lnTo>
                  <a:lnTo>
                    <a:pt x="1679" y="1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353;p83">
              <a:extLst>
                <a:ext uri="{FF2B5EF4-FFF2-40B4-BE49-F238E27FC236}">
                  <a16:creationId xmlns:a16="http://schemas.microsoft.com/office/drawing/2014/main" id="{A19D9A79-DFAB-25A0-954F-E134D5119B5C}"/>
                </a:ext>
              </a:extLst>
            </p:cNvPr>
            <p:cNvSpPr/>
            <p:nvPr/>
          </p:nvSpPr>
          <p:spPr>
            <a:xfrm>
              <a:off x="4931923" y="2630865"/>
              <a:ext cx="68212" cy="143153"/>
            </a:xfrm>
            <a:custGeom>
              <a:avLst/>
              <a:gdLst/>
              <a:ahLst/>
              <a:cxnLst/>
              <a:rect l="l" t="t" r="r" b="b"/>
              <a:pathLst>
                <a:path w="2605" h="5467" extrusionOk="0">
                  <a:moveTo>
                    <a:pt x="2605" y="1"/>
                  </a:moveTo>
                  <a:cubicBezTo>
                    <a:pt x="2605" y="1"/>
                    <a:pt x="1002" y="401"/>
                    <a:pt x="477" y="1966"/>
                  </a:cubicBezTo>
                  <a:cubicBezTo>
                    <a:pt x="439" y="2099"/>
                    <a:pt x="458" y="2242"/>
                    <a:pt x="535" y="2357"/>
                  </a:cubicBezTo>
                  <a:lnTo>
                    <a:pt x="859" y="2843"/>
                  </a:lnTo>
                  <a:lnTo>
                    <a:pt x="153" y="3549"/>
                  </a:lnTo>
                  <a:cubicBezTo>
                    <a:pt x="48" y="3654"/>
                    <a:pt x="0" y="3807"/>
                    <a:pt x="29" y="3950"/>
                  </a:cubicBezTo>
                  <a:lnTo>
                    <a:pt x="420" y="5467"/>
                  </a:lnTo>
                  <a:lnTo>
                    <a:pt x="1508" y="5457"/>
                  </a:lnTo>
                  <a:lnTo>
                    <a:pt x="1508" y="2691"/>
                  </a:lnTo>
                  <a:cubicBezTo>
                    <a:pt x="1508" y="2223"/>
                    <a:pt x="1699" y="1785"/>
                    <a:pt x="2023" y="1451"/>
                  </a:cubicBezTo>
                  <a:lnTo>
                    <a:pt x="2280" y="1193"/>
                  </a:lnTo>
                  <a:cubicBezTo>
                    <a:pt x="2490" y="993"/>
                    <a:pt x="2605" y="707"/>
                    <a:pt x="2605" y="420"/>
                  </a:cubicBezTo>
                  <a:lnTo>
                    <a:pt x="2605" y="1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354;p83">
              <a:extLst>
                <a:ext uri="{FF2B5EF4-FFF2-40B4-BE49-F238E27FC236}">
                  <a16:creationId xmlns:a16="http://schemas.microsoft.com/office/drawing/2014/main" id="{4A3E1EAF-E0DC-553B-A341-B0F0D99F815F}"/>
                </a:ext>
              </a:extLst>
            </p:cNvPr>
            <p:cNvSpPr/>
            <p:nvPr/>
          </p:nvSpPr>
          <p:spPr>
            <a:xfrm>
              <a:off x="5080052" y="2630865"/>
              <a:ext cx="68212" cy="143153"/>
            </a:xfrm>
            <a:custGeom>
              <a:avLst/>
              <a:gdLst/>
              <a:ahLst/>
              <a:cxnLst/>
              <a:rect l="l" t="t" r="r" b="b"/>
              <a:pathLst>
                <a:path w="2605" h="5467" extrusionOk="0">
                  <a:moveTo>
                    <a:pt x="1" y="1"/>
                  </a:moveTo>
                  <a:lnTo>
                    <a:pt x="1" y="420"/>
                  </a:lnTo>
                  <a:cubicBezTo>
                    <a:pt x="1" y="707"/>
                    <a:pt x="115" y="993"/>
                    <a:pt x="325" y="1193"/>
                  </a:cubicBezTo>
                  <a:lnTo>
                    <a:pt x="583" y="1451"/>
                  </a:lnTo>
                  <a:cubicBezTo>
                    <a:pt x="907" y="1785"/>
                    <a:pt x="1098" y="2223"/>
                    <a:pt x="1098" y="2691"/>
                  </a:cubicBezTo>
                  <a:lnTo>
                    <a:pt x="1098" y="5457"/>
                  </a:lnTo>
                  <a:lnTo>
                    <a:pt x="2185" y="5467"/>
                  </a:lnTo>
                  <a:lnTo>
                    <a:pt x="2576" y="3950"/>
                  </a:lnTo>
                  <a:cubicBezTo>
                    <a:pt x="2605" y="3807"/>
                    <a:pt x="2557" y="3654"/>
                    <a:pt x="2452" y="3549"/>
                  </a:cubicBezTo>
                  <a:lnTo>
                    <a:pt x="1746" y="2843"/>
                  </a:lnTo>
                  <a:lnTo>
                    <a:pt x="2071" y="2357"/>
                  </a:lnTo>
                  <a:cubicBezTo>
                    <a:pt x="2147" y="2242"/>
                    <a:pt x="2166" y="2099"/>
                    <a:pt x="2128" y="1966"/>
                  </a:cubicBezTo>
                  <a:cubicBezTo>
                    <a:pt x="1603" y="40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355;p83">
              <a:extLst>
                <a:ext uri="{FF2B5EF4-FFF2-40B4-BE49-F238E27FC236}">
                  <a16:creationId xmlns:a16="http://schemas.microsoft.com/office/drawing/2014/main" id="{7C45A256-2214-5128-45CB-C11350201FFA}"/>
                </a:ext>
              </a:extLst>
            </p:cNvPr>
            <p:cNvSpPr/>
            <p:nvPr/>
          </p:nvSpPr>
          <p:spPr>
            <a:xfrm>
              <a:off x="4946403" y="2476478"/>
              <a:ext cx="187144" cy="148678"/>
            </a:xfrm>
            <a:custGeom>
              <a:avLst/>
              <a:gdLst/>
              <a:ahLst/>
              <a:cxnLst/>
              <a:rect l="l" t="t" r="r" b="b"/>
              <a:pathLst>
                <a:path w="7147" h="5678" extrusionOk="0">
                  <a:moveTo>
                    <a:pt x="2233" y="1"/>
                  </a:moveTo>
                  <a:cubicBezTo>
                    <a:pt x="1470" y="1"/>
                    <a:pt x="897" y="707"/>
                    <a:pt x="1060" y="1461"/>
                  </a:cubicBezTo>
                  <a:cubicBezTo>
                    <a:pt x="1117" y="1718"/>
                    <a:pt x="926" y="1966"/>
                    <a:pt x="659" y="1966"/>
                  </a:cubicBezTo>
                  <a:lnTo>
                    <a:pt x="649" y="1966"/>
                  </a:lnTo>
                  <a:cubicBezTo>
                    <a:pt x="392" y="1966"/>
                    <a:pt x="172" y="2128"/>
                    <a:pt x="106" y="2367"/>
                  </a:cubicBezTo>
                  <a:cubicBezTo>
                    <a:pt x="1" y="2710"/>
                    <a:pt x="268" y="3054"/>
                    <a:pt x="630" y="3063"/>
                  </a:cubicBezTo>
                  <a:lnTo>
                    <a:pt x="745" y="3063"/>
                  </a:lnTo>
                  <a:cubicBezTo>
                    <a:pt x="859" y="4532"/>
                    <a:pt x="2090" y="5677"/>
                    <a:pt x="3578" y="5677"/>
                  </a:cubicBezTo>
                  <a:cubicBezTo>
                    <a:pt x="5057" y="5677"/>
                    <a:pt x="6288" y="4532"/>
                    <a:pt x="6402" y="3063"/>
                  </a:cubicBezTo>
                  <a:lnTo>
                    <a:pt x="6526" y="3063"/>
                  </a:lnTo>
                  <a:cubicBezTo>
                    <a:pt x="6889" y="3054"/>
                    <a:pt x="7146" y="2710"/>
                    <a:pt x="7051" y="2367"/>
                  </a:cubicBezTo>
                  <a:cubicBezTo>
                    <a:pt x="6974" y="2128"/>
                    <a:pt x="6755" y="1966"/>
                    <a:pt x="6507" y="1966"/>
                  </a:cubicBezTo>
                  <a:lnTo>
                    <a:pt x="6497" y="1966"/>
                  </a:lnTo>
                  <a:cubicBezTo>
                    <a:pt x="6230" y="1966"/>
                    <a:pt x="6040" y="1718"/>
                    <a:pt x="6097" y="1461"/>
                  </a:cubicBezTo>
                  <a:cubicBezTo>
                    <a:pt x="6259" y="707"/>
                    <a:pt x="5687" y="1"/>
                    <a:pt x="4923" y="1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356;p83">
              <a:extLst>
                <a:ext uri="{FF2B5EF4-FFF2-40B4-BE49-F238E27FC236}">
                  <a16:creationId xmlns:a16="http://schemas.microsoft.com/office/drawing/2014/main" id="{25330BF0-5676-4D94-8C6A-BB7388F95711}"/>
                </a:ext>
              </a:extLst>
            </p:cNvPr>
            <p:cNvSpPr/>
            <p:nvPr/>
          </p:nvSpPr>
          <p:spPr>
            <a:xfrm>
              <a:off x="4946665" y="2476478"/>
              <a:ext cx="127678" cy="148652"/>
            </a:xfrm>
            <a:custGeom>
              <a:avLst/>
              <a:gdLst/>
              <a:ahLst/>
              <a:cxnLst/>
              <a:rect l="l" t="t" r="r" b="b"/>
              <a:pathLst>
                <a:path w="4876" h="5677" extrusionOk="0">
                  <a:moveTo>
                    <a:pt x="2223" y="1"/>
                  </a:moveTo>
                  <a:cubicBezTo>
                    <a:pt x="1460" y="1"/>
                    <a:pt x="887" y="707"/>
                    <a:pt x="1059" y="1461"/>
                  </a:cubicBezTo>
                  <a:cubicBezTo>
                    <a:pt x="1107" y="1718"/>
                    <a:pt x="916" y="1966"/>
                    <a:pt x="649" y="1966"/>
                  </a:cubicBezTo>
                  <a:lnTo>
                    <a:pt x="639" y="1966"/>
                  </a:lnTo>
                  <a:cubicBezTo>
                    <a:pt x="632" y="1966"/>
                    <a:pt x="626" y="1966"/>
                    <a:pt x="619" y="1966"/>
                  </a:cubicBezTo>
                  <a:cubicBezTo>
                    <a:pt x="379" y="1966"/>
                    <a:pt x="161" y="2125"/>
                    <a:pt x="96" y="2357"/>
                  </a:cubicBezTo>
                  <a:cubicBezTo>
                    <a:pt x="0" y="2710"/>
                    <a:pt x="258" y="3054"/>
                    <a:pt x="620" y="3054"/>
                  </a:cubicBezTo>
                  <a:lnTo>
                    <a:pt x="744" y="3054"/>
                  </a:lnTo>
                  <a:cubicBezTo>
                    <a:pt x="848" y="4557"/>
                    <a:pt x="2094" y="5676"/>
                    <a:pt x="3546" y="5676"/>
                  </a:cubicBezTo>
                  <a:cubicBezTo>
                    <a:pt x="3698" y="5676"/>
                    <a:pt x="3852" y="5664"/>
                    <a:pt x="4007" y="5639"/>
                  </a:cubicBezTo>
                  <a:cubicBezTo>
                    <a:pt x="2624" y="5429"/>
                    <a:pt x="1603" y="4237"/>
                    <a:pt x="1603" y="2844"/>
                  </a:cubicBezTo>
                  <a:lnTo>
                    <a:pt x="1603" y="1527"/>
                  </a:lnTo>
                  <a:cubicBezTo>
                    <a:pt x="1603" y="926"/>
                    <a:pt x="2090" y="440"/>
                    <a:pt x="2700" y="430"/>
                  </a:cubicBezTo>
                  <a:lnTo>
                    <a:pt x="4446" y="430"/>
                  </a:lnTo>
                  <a:cubicBezTo>
                    <a:pt x="4684" y="430"/>
                    <a:pt x="4875" y="239"/>
                    <a:pt x="4875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357;p83">
              <a:extLst>
                <a:ext uri="{FF2B5EF4-FFF2-40B4-BE49-F238E27FC236}">
                  <a16:creationId xmlns:a16="http://schemas.microsoft.com/office/drawing/2014/main" id="{94CB6058-A2A5-86AD-6746-28F4594E130F}"/>
                </a:ext>
              </a:extLst>
            </p:cNvPr>
            <p:cNvSpPr/>
            <p:nvPr/>
          </p:nvSpPr>
          <p:spPr>
            <a:xfrm>
              <a:off x="5005608" y="2419290"/>
              <a:ext cx="119430" cy="45981"/>
            </a:xfrm>
            <a:custGeom>
              <a:avLst/>
              <a:gdLst/>
              <a:ahLst/>
              <a:cxnLst/>
              <a:rect l="l" t="t" r="r" b="b"/>
              <a:pathLst>
                <a:path w="4561" h="1756" extrusionOk="0">
                  <a:moveTo>
                    <a:pt x="697" y="0"/>
                  </a:moveTo>
                  <a:cubicBezTo>
                    <a:pt x="468" y="0"/>
                    <a:pt x="230" y="29"/>
                    <a:pt x="10" y="86"/>
                  </a:cubicBezTo>
                  <a:lnTo>
                    <a:pt x="10" y="220"/>
                  </a:lnTo>
                  <a:cubicBezTo>
                    <a:pt x="1" y="1059"/>
                    <a:pt x="688" y="1746"/>
                    <a:pt x="1537" y="1756"/>
                  </a:cubicBezTo>
                  <a:lnTo>
                    <a:pt x="4561" y="1756"/>
                  </a:lnTo>
                  <a:cubicBezTo>
                    <a:pt x="4122" y="697"/>
                    <a:pt x="3082" y="0"/>
                    <a:pt x="1937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358;p83">
              <a:extLst>
                <a:ext uri="{FF2B5EF4-FFF2-40B4-BE49-F238E27FC236}">
                  <a16:creationId xmlns:a16="http://schemas.microsoft.com/office/drawing/2014/main" id="{1B512292-7A38-556D-84F2-B8420918E375}"/>
                </a:ext>
              </a:extLst>
            </p:cNvPr>
            <p:cNvSpPr/>
            <p:nvPr/>
          </p:nvSpPr>
          <p:spPr>
            <a:xfrm>
              <a:off x="5000109" y="2527879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17" y="1"/>
                  </a:moveTo>
                  <a:cubicBezTo>
                    <a:pt x="108" y="1"/>
                    <a:pt x="1" y="75"/>
                    <a:pt x="1" y="223"/>
                  </a:cubicBezTo>
                  <a:lnTo>
                    <a:pt x="1" y="442"/>
                  </a:lnTo>
                  <a:cubicBezTo>
                    <a:pt x="1" y="556"/>
                    <a:pt x="96" y="661"/>
                    <a:pt x="220" y="661"/>
                  </a:cubicBezTo>
                  <a:cubicBezTo>
                    <a:pt x="335" y="661"/>
                    <a:pt x="440" y="556"/>
                    <a:pt x="440" y="442"/>
                  </a:cubicBezTo>
                  <a:lnTo>
                    <a:pt x="440" y="223"/>
                  </a:lnTo>
                  <a:cubicBezTo>
                    <a:pt x="435" y="75"/>
                    <a:pt x="325" y="1"/>
                    <a:pt x="217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359;p83">
              <a:extLst>
                <a:ext uri="{FF2B5EF4-FFF2-40B4-BE49-F238E27FC236}">
                  <a16:creationId xmlns:a16="http://schemas.microsoft.com/office/drawing/2014/main" id="{4F22FA94-1D23-D4D2-48DA-761B5ACDAA31}"/>
                </a:ext>
              </a:extLst>
            </p:cNvPr>
            <p:cNvSpPr/>
            <p:nvPr/>
          </p:nvSpPr>
          <p:spPr>
            <a:xfrm>
              <a:off x="5068818" y="2527879"/>
              <a:ext cx="11260" cy="17334"/>
            </a:xfrm>
            <a:custGeom>
              <a:avLst/>
              <a:gdLst/>
              <a:ahLst/>
              <a:cxnLst/>
              <a:rect l="l" t="t" r="r" b="b"/>
              <a:pathLst>
                <a:path w="430" h="662" extrusionOk="0">
                  <a:moveTo>
                    <a:pt x="215" y="1"/>
                  </a:moveTo>
                  <a:cubicBezTo>
                    <a:pt x="108" y="1"/>
                    <a:pt x="0" y="75"/>
                    <a:pt x="0" y="223"/>
                  </a:cubicBezTo>
                  <a:lnTo>
                    <a:pt x="0" y="442"/>
                  </a:lnTo>
                  <a:cubicBezTo>
                    <a:pt x="0" y="556"/>
                    <a:pt x="96" y="661"/>
                    <a:pt x="210" y="661"/>
                  </a:cubicBezTo>
                  <a:cubicBezTo>
                    <a:pt x="334" y="661"/>
                    <a:pt x="430" y="556"/>
                    <a:pt x="430" y="442"/>
                  </a:cubicBezTo>
                  <a:lnTo>
                    <a:pt x="430" y="223"/>
                  </a:lnTo>
                  <a:cubicBezTo>
                    <a:pt x="430" y="75"/>
                    <a:pt x="322" y="1"/>
                    <a:pt x="21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360;p83">
              <a:extLst>
                <a:ext uri="{FF2B5EF4-FFF2-40B4-BE49-F238E27FC236}">
                  <a16:creationId xmlns:a16="http://schemas.microsoft.com/office/drawing/2014/main" id="{CF6A5133-B321-AFC2-E25B-A339B91B6754}"/>
                </a:ext>
              </a:extLst>
            </p:cNvPr>
            <p:cNvSpPr/>
            <p:nvPr/>
          </p:nvSpPr>
          <p:spPr>
            <a:xfrm>
              <a:off x="5014825" y="2567864"/>
              <a:ext cx="50537" cy="17334"/>
            </a:xfrm>
            <a:custGeom>
              <a:avLst/>
              <a:gdLst/>
              <a:ahLst/>
              <a:cxnLst/>
              <a:rect l="l" t="t" r="r" b="b"/>
              <a:pathLst>
                <a:path w="1930" h="662" extrusionOk="0">
                  <a:moveTo>
                    <a:pt x="311" y="0"/>
                  </a:moveTo>
                  <a:cubicBezTo>
                    <a:pt x="145" y="0"/>
                    <a:pt x="1" y="223"/>
                    <a:pt x="154" y="384"/>
                  </a:cubicBezTo>
                  <a:cubicBezTo>
                    <a:pt x="373" y="566"/>
                    <a:pt x="644" y="661"/>
                    <a:pt x="925" y="661"/>
                  </a:cubicBezTo>
                  <a:cubicBezTo>
                    <a:pt x="938" y="661"/>
                    <a:pt x="952" y="661"/>
                    <a:pt x="965" y="661"/>
                  </a:cubicBezTo>
                  <a:cubicBezTo>
                    <a:pt x="979" y="661"/>
                    <a:pt x="992" y="661"/>
                    <a:pt x="1006" y="661"/>
                  </a:cubicBezTo>
                  <a:cubicBezTo>
                    <a:pt x="1287" y="661"/>
                    <a:pt x="1558" y="566"/>
                    <a:pt x="1776" y="384"/>
                  </a:cubicBezTo>
                  <a:cubicBezTo>
                    <a:pt x="1930" y="223"/>
                    <a:pt x="1786" y="0"/>
                    <a:pt x="1620" y="0"/>
                  </a:cubicBezTo>
                  <a:cubicBezTo>
                    <a:pt x="1570" y="0"/>
                    <a:pt x="1517" y="21"/>
                    <a:pt x="1471" y="69"/>
                  </a:cubicBezTo>
                  <a:cubicBezTo>
                    <a:pt x="1318" y="174"/>
                    <a:pt x="1142" y="227"/>
                    <a:pt x="965" y="227"/>
                  </a:cubicBezTo>
                  <a:cubicBezTo>
                    <a:pt x="789" y="227"/>
                    <a:pt x="612" y="174"/>
                    <a:pt x="460" y="69"/>
                  </a:cubicBezTo>
                  <a:cubicBezTo>
                    <a:pt x="413" y="21"/>
                    <a:pt x="361" y="0"/>
                    <a:pt x="311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361;p83">
              <a:extLst>
                <a:ext uri="{FF2B5EF4-FFF2-40B4-BE49-F238E27FC236}">
                  <a16:creationId xmlns:a16="http://schemas.microsoft.com/office/drawing/2014/main" id="{3B12299E-B7E2-16B0-2D63-B34DBBE667B0}"/>
                </a:ext>
              </a:extLst>
            </p:cNvPr>
            <p:cNvSpPr/>
            <p:nvPr/>
          </p:nvSpPr>
          <p:spPr>
            <a:xfrm>
              <a:off x="4992384" y="2510702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6" y="1"/>
                  </a:moveTo>
                  <a:cubicBezTo>
                    <a:pt x="0" y="1"/>
                    <a:pt x="0" y="440"/>
                    <a:pt x="286" y="440"/>
                  </a:cubicBezTo>
                  <a:lnTo>
                    <a:pt x="725" y="440"/>
                  </a:lnTo>
                  <a:cubicBezTo>
                    <a:pt x="1011" y="440"/>
                    <a:pt x="1011" y="1"/>
                    <a:pt x="725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362;p83">
              <a:extLst>
                <a:ext uri="{FF2B5EF4-FFF2-40B4-BE49-F238E27FC236}">
                  <a16:creationId xmlns:a16="http://schemas.microsoft.com/office/drawing/2014/main" id="{F619566F-2098-8315-294F-C7DBE5DBD659}"/>
                </a:ext>
              </a:extLst>
            </p:cNvPr>
            <p:cNvSpPr/>
            <p:nvPr/>
          </p:nvSpPr>
          <p:spPr>
            <a:xfrm>
              <a:off x="5061068" y="2510702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7" y="1"/>
                  </a:moveTo>
                  <a:cubicBezTo>
                    <a:pt x="1" y="1"/>
                    <a:pt x="1" y="440"/>
                    <a:pt x="287" y="440"/>
                  </a:cubicBezTo>
                  <a:lnTo>
                    <a:pt x="726" y="440"/>
                  </a:lnTo>
                  <a:cubicBezTo>
                    <a:pt x="1012" y="440"/>
                    <a:pt x="1012" y="1"/>
                    <a:pt x="726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9207;p81">
            <a:extLst>
              <a:ext uri="{FF2B5EF4-FFF2-40B4-BE49-F238E27FC236}">
                <a16:creationId xmlns:a16="http://schemas.microsoft.com/office/drawing/2014/main" id="{1A6DB863-DB4C-F320-D5E7-ABEBDB09F7F9}"/>
              </a:ext>
            </a:extLst>
          </p:cNvPr>
          <p:cNvGrpSpPr/>
          <p:nvPr/>
        </p:nvGrpSpPr>
        <p:grpSpPr>
          <a:xfrm>
            <a:off x="3259104" y="3545810"/>
            <a:ext cx="363278" cy="363338"/>
            <a:chOff x="1282755" y="1952089"/>
            <a:chExt cx="363278" cy="363338"/>
          </a:xfrm>
        </p:grpSpPr>
        <p:sp>
          <p:nvSpPr>
            <p:cNvPr id="49" name="Google Shape;9208;p81">
              <a:extLst>
                <a:ext uri="{FF2B5EF4-FFF2-40B4-BE49-F238E27FC236}">
                  <a16:creationId xmlns:a16="http://schemas.microsoft.com/office/drawing/2014/main" id="{2F7F0CA9-32C6-1C41-1D3E-D4E0920EAEDF}"/>
                </a:ext>
              </a:extLst>
            </p:cNvPr>
            <p:cNvSpPr/>
            <p:nvPr/>
          </p:nvSpPr>
          <p:spPr>
            <a:xfrm>
              <a:off x="1282755" y="1952089"/>
              <a:ext cx="359924" cy="363338"/>
            </a:xfrm>
            <a:custGeom>
              <a:avLst/>
              <a:gdLst/>
              <a:ahLst/>
              <a:cxnLst/>
              <a:rect l="l" t="t" r="r" b="b"/>
              <a:pathLst>
                <a:path w="24039" h="24267" extrusionOk="0">
                  <a:moveTo>
                    <a:pt x="9104" y="6354"/>
                  </a:moveTo>
                  <a:lnTo>
                    <a:pt x="11711" y="7847"/>
                  </a:lnTo>
                  <a:lnTo>
                    <a:pt x="9104" y="9340"/>
                  </a:lnTo>
                  <a:lnTo>
                    <a:pt x="9104" y="6354"/>
                  </a:lnTo>
                  <a:close/>
                  <a:moveTo>
                    <a:pt x="15747" y="6354"/>
                  </a:moveTo>
                  <a:lnTo>
                    <a:pt x="15747" y="9340"/>
                  </a:lnTo>
                  <a:lnTo>
                    <a:pt x="13140" y="7847"/>
                  </a:lnTo>
                  <a:lnTo>
                    <a:pt x="15747" y="6354"/>
                  </a:lnTo>
                  <a:close/>
                  <a:moveTo>
                    <a:pt x="19431" y="4777"/>
                  </a:moveTo>
                  <a:cubicBezTo>
                    <a:pt x="22823" y="4777"/>
                    <a:pt x="24038" y="9305"/>
                    <a:pt x="21066" y="10980"/>
                  </a:cubicBezTo>
                  <a:lnTo>
                    <a:pt x="19868" y="11673"/>
                  </a:lnTo>
                  <a:lnTo>
                    <a:pt x="16483" y="9739"/>
                  </a:lnTo>
                  <a:lnTo>
                    <a:pt x="16483" y="5934"/>
                  </a:lnTo>
                  <a:cubicBezTo>
                    <a:pt x="17450" y="5450"/>
                    <a:pt x="18102" y="4777"/>
                    <a:pt x="19384" y="4777"/>
                  </a:cubicBezTo>
                  <a:cubicBezTo>
                    <a:pt x="19400" y="4777"/>
                    <a:pt x="19416" y="4777"/>
                    <a:pt x="19431" y="4777"/>
                  </a:cubicBezTo>
                  <a:close/>
                  <a:moveTo>
                    <a:pt x="5422" y="4777"/>
                  </a:moveTo>
                  <a:cubicBezTo>
                    <a:pt x="5430" y="4777"/>
                    <a:pt x="5437" y="4777"/>
                    <a:pt x="5445" y="4777"/>
                  </a:cubicBezTo>
                  <a:cubicBezTo>
                    <a:pt x="6749" y="4777"/>
                    <a:pt x="7422" y="5471"/>
                    <a:pt x="8389" y="5955"/>
                  </a:cubicBezTo>
                  <a:lnTo>
                    <a:pt x="8389" y="9760"/>
                  </a:lnTo>
                  <a:lnTo>
                    <a:pt x="5004" y="11694"/>
                  </a:lnTo>
                  <a:lnTo>
                    <a:pt x="3784" y="11001"/>
                  </a:lnTo>
                  <a:cubicBezTo>
                    <a:pt x="827" y="9302"/>
                    <a:pt x="2034" y="4777"/>
                    <a:pt x="5422" y="4777"/>
                  </a:cubicBezTo>
                  <a:close/>
                  <a:moveTo>
                    <a:pt x="16462" y="10559"/>
                  </a:moveTo>
                  <a:lnTo>
                    <a:pt x="19132" y="12094"/>
                  </a:lnTo>
                  <a:lnTo>
                    <a:pt x="16462" y="13608"/>
                  </a:lnTo>
                  <a:lnTo>
                    <a:pt x="16462" y="10559"/>
                  </a:lnTo>
                  <a:close/>
                  <a:moveTo>
                    <a:pt x="8389" y="10580"/>
                  </a:moveTo>
                  <a:lnTo>
                    <a:pt x="8389" y="13629"/>
                  </a:lnTo>
                  <a:lnTo>
                    <a:pt x="5719" y="12094"/>
                  </a:lnTo>
                  <a:lnTo>
                    <a:pt x="8389" y="10580"/>
                  </a:lnTo>
                  <a:close/>
                  <a:moveTo>
                    <a:pt x="12425" y="8246"/>
                  </a:moveTo>
                  <a:lnTo>
                    <a:pt x="15747" y="10160"/>
                  </a:lnTo>
                  <a:lnTo>
                    <a:pt x="15747" y="14028"/>
                  </a:lnTo>
                  <a:lnTo>
                    <a:pt x="12425" y="15920"/>
                  </a:lnTo>
                  <a:lnTo>
                    <a:pt x="9083" y="14028"/>
                  </a:lnTo>
                  <a:lnTo>
                    <a:pt x="9083" y="10160"/>
                  </a:lnTo>
                  <a:lnTo>
                    <a:pt x="12425" y="8246"/>
                  </a:lnTo>
                  <a:close/>
                  <a:moveTo>
                    <a:pt x="9104" y="14848"/>
                  </a:moveTo>
                  <a:lnTo>
                    <a:pt x="11711" y="16341"/>
                  </a:lnTo>
                  <a:lnTo>
                    <a:pt x="9104" y="17834"/>
                  </a:lnTo>
                  <a:lnTo>
                    <a:pt x="9104" y="14848"/>
                  </a:lnTo>
                  <a:close/>
                  <a:moveTo>
                    <a:pt x="15747" y="14848"/>
                  </a:moveTo>
                  <a:lnTo>
                    <a:pt x="15747" y="17834"/>
                  </a:lnTo>
                  <a:lnTo>
                    <a:pt x="13140" y="16341"/>
                  </a:lnTo>
                  <a:lnTo>
                    <a:pt x="15747" y="14848"/>
                  </a:lnTo>
                  <a:close/>
                  <a:moveTo>
                    <a:pt x="19847" y="12493"/>
                  </a:moveTo>
                  <a:lnTo>
                    <a:pt x="21066" y="13187"/>
                  </a:lnTo>
                  <a:cubicBezTo>
                    <a:pt x="22643" y="14112"/>
                    <a:pt x="23211" y="16131"/>
                    <a:pt x="22286" y="17728"/>
                  </a:cubicBezTo>
                  <a:cubicBezTo>
                    <a:pt x="21677" y="18805"/>
                    <a:pt x="20553" y="19414"/>
                    <a:pt x="19395" y="19414"/>
                  </a:cubicBezTo>
                  <a:cubicBezTo>
                    <a:pt x="18835" y="19414"/>
                    <a:pt x="18266" y="19271"/>
                    <a:pt x="17745" y="18969"/>
                  </a:cubicBezTo>
                  <a:lnTo>
                    <a:pt x="17745" y="18990"/>
                  </a:lnTo>
                  <a:lnTo>
                    <a:pt x="16462" y="18254"/>
                  </a:lnTo>
                  <a:lnTo>
                    <a:pt x="16462" y="14428"/>
                  </a:lnTo>
                  <a:lnTo>
                    <a:pt x="19847" y="12493"/>
                  </a:lnTo>
                  <a:close/>
                  <a:moveTo>
                    <a:pt x="12425" y="16761"/>
                  </a:moveTo>
                  <a:lnTo>
                    <a:pt x="15747" y="18653"/>
                  </a:lnTo>
                  <a:lnTo>
                    <a:pt x="15747" y="20146"/>
                  </a:lnTo>
                  <a:cubicBezTo>
                    <a:pt x="15747" y="21975"/>
                    <a:pt x="14254" y="23468"/>
                    <a:pt x="12425" y="23468"/>
                  </a:cubicBezTo>
                  <a:cubicBezTo>
                    <a:pt x="10575" y="23468"/>
                    <a:pt x="9104" y="21975"/>
                    <a:pt x="9104" y="20146"/>
                  </a:cubicBezTo>
                  <a:lnTo>
                    <a:pt x="9104" y="18653"/>
                  </a:lnTo>
                  <a:lnTo>
                    <a:pt x="12425" y="16761"/>
                  </a:lnTo>
                  <a:close/>
                  <a:moveTo>
                    <a:pt x="12456" y="1"/>
                  </a:moveTo>
                  <a:cubicBezTo>
                    <a:pt x="10392" y="1"/>
                    <a:pt x="8375" y="1555"/>
                    <a:pt x="8389" y="4042"/>
                  </a:cubicBezTo>
                  <a:lnTo>
                    <a:pt x="8389" y="5114"/>
                  </a:lnTo>
                  <a:lnTo>
                    <a:pt x="7443" y="4588"/>
                  </a:lnTo>
                  <a:cubicBezTo>
                    <a:pt x="6831" y="4256"/>
                    <a:pt x="6173" y="4098"/>
                    <a:pt x="5524" y="4098"/>
                  </a:cubicBezTo>
                  <a:cubicBezTo>
                    <a:pt x="4123" y="4098"/>
                    <a:pt x="2766" y="4836"/>
                    <a:pt x="2018" y="6144"/>
                  </a:cubicBezTo>
                  <a:cubicBezTo>
                    <a:pt x="925" y="8036"/>
                    <a:pt x="1556" y="10475"/>
                    <a:pt x="3427" y="11610"/>
                  </a:cubicBezTo>
                  <a:lnTo>
                    <a:pt x="4289" y="12094"/>
                  </a:lnTo>
                  <a:lnTo>
                    <a:pt x="3427" y="12577"/>
                  </a:lnTo>
                  <a:cubicBezTo>
                    <a:pt x="0" y="14554"/>
                    <a:pt x="1156" y="19768"/>
                    <a:pt x="5109" y="20104"/>
                  </a:cubicBezTo>
                  <a:lnTo>
                    <a:pt x="5130" y="20104"/>
                  </a:lnTo>
                  <a:cubicBezTo>
                    <a:pt x="5571" y="20104"/>
                    <a:pt x="5592" y="19452"/>
                    <a:pt x="5172" y="19389"/>
                  </a:cubicBezTo>
                  <a:cubicBezTo>
                    <a:pt x="1913" y="19116"/>
                    <a:pt x="967" y="14806"/>
                    <a:pt x="3784" y="13187"/>
                  </a:cubicBezTo>
                  <a:lnTo>
                    <a:pt x="5004" y="12493"/>
                  </a:lnTo>
                  <a:lnTo>
                    <a:pt x="8389" y="14428"/>
                  </a:lnTo>
                  <a:lnTo>
                    <a:pt x="8389" y="18233"/>
                  </a:lnTo>
                  <a:cubicBezTo>
                    <a:pt x="7253" y="18864"/>
                    <a:pt x="6980" y="19095"/>
                    <a:pt x="6433" y="19263"/>
                  </a:cubicBezTo>
                  <a:cubicBezTo>
                    <a:pt x="5988" y="19356"/>
                    <a:pt x="6116" y="19972"/>
                    <a:pt x="6484" y="19972"/>
                  </a:cubicBezTo>
                  <a:cubicBezTo>
                    <a:pt x="6533" y="19972"/>
                    <a:pt x="6587" y="19961"/>
                    <a:pt x="6644" y="19936"/>
                  </a:cubicBezTo>
                  <a:cubicBezTo>
                    <a:pt x="7295" y="19747"/>
                    <a:pt x="7611" y="19494"/>
                    <a:pt x="8389" y="19053"/>
                  </a:cubicBezTo>
                  <a:lnTo>
                    <a:pt x="8389" y="20125"/>
                  </a:lnTo>
                  <a:cubicBezTo>
                    <a:pt x="8326" y="22396"/>
                    <a:pt x="10155" y="24267"/>
                    <a:pt x="12425" y="24267"/>
                  </a:cubicBezTo>
                  <a:cubicBezTo>
                    <a:pt x="14696" y="24267"/>
                    <a:pt x="16525" y="22396"/>
                    <a:pt x="16462" y="20125"/>
                  </a:cubicBezTo>
                  <a:lnTo>
                    <a:pt x="16462" y="19074"/>
                  </a:lnTo>
                  <a:cubicBezTo>
                    <a:pt x="17093" y="19368"/>
                    <a:pt x="17913" y="20125"/>
                    <a:pt x="19384" y="20125"/>
                  </a:cubicBezTo>
                  <a:cubicBezTo>
                    <a:pt x="21235" y="20125"/>
                    <a:pt x="22832" y="18885"/>
                    <a:pt x="23316" y="17119"/>
                  </a:cubicBezTo>
                  <a:cubicBezTo>
                    <a:pt x="23779" y="15332"/>
                    <a:pt x="23001" y="13481"/>
                    <a:pt x="21403" y="12556"/>
                  </a:cubicBezTo>
                  <a:lnTo>
                    <a:pt x="21403" y="12577"/>
                  </a:lnTo>
                  <a:lnTo>
                    <a:pt x="20562" y="12094"/>
                  </a:lnTo>
                  <a:lnTo>
                    <a:pt x="21403" y="11610"/>
                  </a:lnTo>
                  <a:cubicBezTo>
                    <a:pt x="23337" y="10496"/>
                    <a:pt x="24010" y="8036"/>
                    <a:pt x="22917" y="6081"/>
                  </a:cubicBezTo>
                  <a:cubicBezTo>
                    <a:pt x="22167" y="4780"/>
                    <a:pt x="20800" y="4050"/>
                    <a:pt x="19396" y="4050"/>
                  </a:cubicBezTo>
                  <a:cubicBezTo>
                    <a:pt x="18713" y="4050"/>
                    <a:pt x="18021" y="4223"/>
                    <a:pt x="17387" y="4588"/>
                  </a:cubicBezTo>
                  <a:lnTo>
                    <a:pt x="16462" y="5114"/>
                  </a:lnTo>
                  <a:cubicBezTo>
                    <a:pt x="16441" y="4231"/>
                    <a:pt x="16504" y="3831"/>
                    <a:pt x="16357" y="3159"/>
                  </a:cubicBezTo>
                  <a:cubicBezTo>
                    <a:pt x="16322" y="2958"/>
                    <a:pt x="16171" y="2869"/>
                    <a:pt x="16017" y="2869"/>
                  </a:cubicBezTo>
                  <a:cubicBezTo>
                    <a:pt x="15800" y="2869"/>
                    <a:pt x="15577" y="3044"/>
                    <a:pt x="15663" y="3327"/>
                  </a:cubicBezTo>
                  <a:cubicBezTo>
                    <a:pt x="15789" y="3894"/>
                    <a:pt x="15726" y="4210"/>
                    <a:pt x="15747" y="5513"/>
                  </a:cubicBezTo>
                  <a:lnTo>
                    <a:pt x="12425" y="7426"/>
                  </a:lnTo>
                  <a:lnTo>
                    <a:pt x="9083" y="5513"/>
                  </a:lnTo>
                  <a:lnTo>
                    <a:pt x="9083" y="4042"/>
                  </a:lnTo>
                  <a:cubicBezTo>
                    <a:pt x="9083" y="1991"/>
                    <a:pt x="10748" y="706"/>
                    <a:pt x="12449" y="706"/>
                  </a:cubicBezTo>
                  <a:cubicBezTo>
                    <a:pt x="13451" y="706"/>
                    <a:pt x="14465" y="1152"/>
                    <a:pt x="15159" y="2149"/>
                  </a:cubicBezTo>
                  <a:cubicBezTo>
                    <a:pt x="15233" y="2280"/>
                    <a:pt x="15341" y="2333"/>
                    <a:pt x="15448" y="2333"/>
                  </a:cubicBezTo>
                  <a:cubicBezTo>
                    <a:pt x="15703" y="2333"/>
                    <a:pt x="15954" y="2031"/>
                    <a:pt x="15747" y="1750"/>
                  </a:cubicBezTo>
                  <a:cubicBezTo>
                    <a:pt x="14905" y="541"/>
                    <a:pt x="13672" y="1"/>
                    <a:pt x="12456" y="1"/>
                  </a:cubicBezTo>
                  <a:close/>
                </a:path>
              </a:pathLst>
            </a:custGeom>
            <a:solidFill>
              <a:srgbClr val="CDD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209;p81">
              <a:extLst>
                <a:ext uri="{FF2B5EF4-FFF2-40B4-BE49-F238E27FC236}">
                  <a16:creationId xmlns:a16="http://schemas.microsoft.com/office/drawing/2014/main" id="{4AFA7AB8-F6AB-B385-A5D5-074B07D12FCA}"/>
                </a:ext>
              </a:extLst>
            </p:cNvPr>
            <p:cNvSpPr/>
            <p:nvPr/>
          </p:nvSpPr>
          <p:spPr>
            <a:xfrm>
              <a:off x="1437900" y="2104404"/>
              <a:ext cx="61118" cy="57644"/>
            </a:xfrm>
            <a:custGeom>
              <a:avLst/>
              <a:gdLst/>
              <a:ahLst/>
              <a:cxnLst/>
              <a:rect l="l" t="t" r="r" b="b"/>
              <a:pathLst>
                <a:path w="4082" h="3850" extrusionOk="0">
                  <a:moveTo>
                    <a:pt x="2068" y="1"/>
                  </a:moveTo>
                  <a:cubicBezTo>
                    <a:pt x="1176" y="1"/>
                    <a:pt x="288" y="589"/>
                    <a:pt x="150" y="1690"/>
                  </a:cubicBezTo>
                  <a:cubicBezTo>
                    <a:pt x="1" y="2980"/>
                    <a:pt x="1036" y="3849"/>
                    <a:pt x="2094" y="3849"/>
                  </a:cubicBezTo>
                  <a:cubicBezTo>
                    <a:pt x="2673" y="3849"/>
                    <a:pt x="3259" y="3588"/>
                    <a:pt x="3661" y="2993"/>
                  </a:cubicBezTo>
                  <a:cubicBezTo>
                    <a:pt x="3998" y="2489"/>
                    <a:pt x="4082" y="1837"/>
                    <a:pt x="3871" y="1269"/>
                  </a:cubicBezTo>
                  <a:cubicBezTo>
                    <a:pt x="3556" y="409"/>
                    <a:pt x="2811" y="1"/>
                    <a:pt x="2068" y="1"/>
                  </a:cubicBezTo>
                  <a:close/>
                </a:path>
              </a:pathLst>
            </a:custGeom>
            <a:solidFill>
              <a:srgbClr val="68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210;p81">
              <a:extLst>
                <a:ext uri="{FF2B5EF4-FFF2-40B4-BE49-F238E27FC236}">
                  <a16:creationId xmlns:a16="http://schemas.microsoft.com/office/drawing/2014/main" id="{F7E51755-9E5B-632D-C64C-7FCC062B1BCE}"/>
                </a:ext>
              </a:extLst>
            </p:cNvPr>
            <p:cNvSpPr/>
            <p:nvPr/>
          </p:nvSpPr>
          <p:spPr>
            <a:xfrm>
              <a:off x="1286214" y="2015019"/>
              <a:ext cx="61148" cy="47313"/>
            </a:xfrm>
            <a:custGeom>
              <a:avLst/>
              <a:gdLst/>
              <a:ahLst/>
              <a:cxnLst/>
              <a:rect l="l" t="t" r="r" b="b"/>
              <a:pathLst>
                <a:path w="4084" h="3160" extrusionOk="0">
                  <a:moveTo>
                    <a:pt x="2042" y="0"/>
                  </a:moveTo>
                  <a:cubicBezTo>
                    <a:pt x="1945" y="0"/>
                    <a:pt x="1846" y="9"/>
                    <a:pt x="1745" y="28"/>
                  </a:cubicBezTo>
                  <a:cubicBezTo>
                    <a:pt x="358" y="301"/>
                    <a:pt x="0" y="2109"/>
                    <a:pt x="1157" y="2887"/>
                  </a:cubicBezTo>
                  <a:cubicBezTo>
                    <a:pt x="1325" y="2992"/>
                    <a:pt x="1493" y="3076"/>
                    <a:pt x="1661" y="3118"/>
                  </a:cubicBezTo>
                  <a:cubicBezTo>
                    <a:pt x="1784" y="3146"/>
                    <a:pt x="1907" y="3160"/>
                    <a:pt x="2029" y="3160"/>
                  </a:cubicBezTo>
                  <a:cubicBezTo>
                    <a:pt x="2549" y="3160"/>
                    <a:pt x="3036" y="2910"/>
                    <a:pt x="3343" y="2467"/>
                  </a:cubicBezTo>
                  <a:cubicBezTo>
                    <a:pt x="4083" y="1396"/>
                    <a:pt x="3254" y="0"/>
                    <a:pt x="2042" y="0"/>
                  </a:cubicBezTo>
                  <a:close/>
                </a:path>
              </a:pathLst>
            </a:custGeom>
            <a:solidFill>
              <a:srgbClr val="C6D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211;p81">
              <a:extLst>
                <a:ext uri="{FF2B5EF4-FFF2-40B4-BE49-F238E27FC236}">
                  <a16:creationId xmlns:a16="http://schemas.microsoft.com/office/drawing/2014/main" id="{FE7C1842-66DB-758A-E3E5-E11C78B87A60}"/>
                </a:ext>
              </a:extLst>
            </p:cNvPr>
            <p:cNvSpPr/>
            <p:nvPr/>
          </p:nvSpPr>
          <p:spPr>
            <a:xfrm>
              <a:off x="1595396" y="2201696"/>
              <a:ext cx="50637" cy="47253"/>
            </a:xfrm>
            <a:custGeom>
              <a:avLst/>
              <a:gdLst/>
              <a:ahLst/>
              <a:cxnLst/>
              <a:rect l="l" t="t" r="r" b="b"/>
              <a:pathLst>
                <a:path w="3382" h="3156" extrusionOk="0">
                  <a:moveTo>
                    <a:pt x="1753" y="0"/>
                  </a:moveTo>
                  <a:cubicBezTo>
                    <a:pt x="1055" y="0"/>
                    <a:pt x="357" y="437"/>
                    <a:pt x="206" y="1289"/>
                  </a:cubicBezTo>
                  <a:cubicBezTo>
                    <a:pt x="0" y="2388"/>
                    <a:pt x="872" y="3155"/>
                    <a:pt x="1771" y="3155"/>
                  </a:cubicBezTo>
                  <a:cubicBezTo>
                    <a:pt x="2247" y="3155"/>
                    <a:pt x="2731" y="2940"/>
                    <a:pt x="3066" y="2445"/>
                  </a:cubicBezTo>
                  <a:cubicBezTo>
                    <a:pt x="3297" y="2088"/>
                    <a:pt x="3381" y="1625"/>
                    <a:pt x="3276" y="1205"/>
                  </a:cubicBezTo>
                  <a:cubicBezTo>
                    <a:pt x="3081" y="395"/>
                    <a:pt x="2417" y="0"/>
                    <a:pt x="1753" y="0"/>
                  </a:cubicBezTo>
                  <a:close/>
                </a:path>
              </a:pathLst>
            </a:custGeom>
            <a:solidFill>
              <a:srgbClr val="223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212;p81">
              <a:extLst>
                <a:ext uri="{FF2B5EF4-FFF2-40B4-BE49-F238E27FC236}">
                  <a16:creationId xmlns:a16="http://schemas.microsoft.com/office/drawing/2014/main" id="{2F55E835-D64A-8A29-7B71-8A342051BB07}"/>
                </a:ext>
              </a:extLst>
            </p:cNvPr>
            <p:cNvSpPr/>
            <p:nvPr/>
          </p:nvSpPr>
          <p:spPr>
            <a:xfrm>
              <a:off x="1452034" y="2121653"/>
              <a:ext cx="46984" cy="40276"/>
            </a:xfrm>
            <a:custGeom>
              <a:avLst/>
              <a:gdLst/>
              <a:ahLst/>
              <a:cxnLst/>
              <a:rect l="l" t="t" r="r" b="b"/>
              <a:pathLst>
                <a:path w="3138" h="2690" extrusionOk="0">
                  <a:moveTo>
                    <a:pt x="2267" y="1"/>
                  </a:moveTo>
                  <a:cubicBezTo>
                    <a:pt x="1007" y="1"/>
                    <a:pt x="1" y="1266"/>
                    <a:pt x="468" y="2577"/>
                  </a:cubicBezTo>
                  <a:cubicBezTo>
                    <a:pt x="679" y="2653"/>
                    <a:pt x="898" y="2690"/>
                    <a:pt x="1115" y="2690"/>
                  </a:cubicBezTo>
                  <a:cubicBezTo>
                    <a:pt x="1737" y="2690"/>
                    <a:pt x="2343" y="2387"/>
                    <a:pt x="2717" y="1841"/>
                  </a:cubicBezTo>
                  <a:cubicBezTo>
                    <a:pt x="3054" y="1337"/>
                    <a:pt x="3138" y="685"/>
                    <a:pt x="2927" y="117"/>
                  </a:cubicBezTo>
                  <a:cubicBezTo>
                    <a:pt x="2704" y="37"/>
                    <a:pt x="2482" y="1"/>
                    <a:pt x="2267" y="1"/>
                  </a:cubicBezTo>
                  <a:close/>
                </a:path>
              </a:pathLst>
            </a:custGeom>
            <a:solidFill>
              <a:srgbClr val="97AC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213;p81">
              <a:extLst>
                <a:ext uri="{FF2B5EF4-FFF2-40B4-BE49-F238E27FC236}">
                  <a16:creationId xmlns:a16="http://schemas.microsoft.com/office/drawing/2014/main" id="{441DCA74-7952-9C7B-0613-E206B1A13FC4}"/>
                </a:ext>
              </a:extLst>
            </p:cNvPr>
            <p:cNvSpPr/>
            <p:nvPr/>
          </p:nvSpPr>
          <p:spPr>
            <a:xfrm>
              <a:off x="1307445" y="2032701"/>
              <a:ext cx="33868" cy="29631"/>
            </a:xfrm>
            <a:custGeom>
              <a:avLst/>
              <a:gdLst/>
              <a:ahLst/>
              <a:cxnLst/>
              <a:rect l="l" t="t" r="r" b="b"/>
              <a:pathLst>
                <a:path w="2262" h="1979" extrusionOk="0">
                  <a:moveTo>
                    <a:pt x="1779" y="1"/>
                  </a:moveTo>
                  <a:cubicBezTo>
                    <a:pt x="788" y="1"/>
                    <a:pt x="0" y="927"/>
                    <a:pt x="243" y="1937"/>
                  </a:cubicBezTo>
                  <a:cubicBezTo>
                    <a:pt x="366" y="1965"/>
                    <a:pt x="489" y="1979"/>
                    <a:pt x="611" y="1979"/>
                  </a:cubicBezTo>
                  <a:cubicBezTo>
                    <a:pt x="1131" y="1979"/>
                    <a:pt x="1618" y="1729"/>
                    <a:pt x="1925" y="1286"/>
                  </a:cubicBezTo>
                  <a:cubicBezTo>
                    <a:pt x="2177" y="928"/>
                    <a:pt x="2262" y="466"/>
                    <a:pt x="2156" y="45"/>
                  </a:cubicBezTo>
                  <a:cubicBezTo>
                    <a:pt x="2029" y="15"/>
                    <a:pt x="1903" y="1"/>
                    <a:pt x="177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214;p81">
              <a:extLst>
                <a:ext uri="{FF2B5EF4-FFF2-40B4-BE49-F238E27FC236}">
                  <a16:creationId xmlns:a16="http://schemas.microsoft.com/office/drawing/2014/main" id="{A0995A04-8465-099E-5569-D467FF972521}"/>
                </a:ext>
              </a:extLst>
            </p:cNvPr>
            <p:cNvSpPr/>
            <p:nvPr/>
          </p:nvSpPr>
          <p:spPr>
            <a:xfrm>
              <a:off x="1612464" y="2219064"/>
              <a:ext cx="33568" cy="29750"/>
            </a:xfrm>
            <a:custGeom>
              <a:avLst/>
              <a:gdLst/>
              <a:ahLst/>
              <a:cxnLst/>
              <a:rect l="l" t="t" r="r" b="b"/>
              <a:pathLst>
                <a:path w="2242" h="1987" extrusionOk="0">
                  <a:moveTo>
                    <a:pt x="1765" y="0"/>
                  </a:moveTo>
                  <a:cubicBezTo>
                    <a:pt x="789" y="0"/>
                    <a:pt x="1" y="927"/>
                    <a:pt x="244" y="1937"/>
                  </a:cubicBezTo>
                  <a:cubicBezTo>
                    <a:pt x="369" y="1970"/>
                    <a:pt x="495" y="1986"/>
                    <a:pt x="621" y="1986"/>
                  </a:cubicBezTo>
                  <a:cubicBezTo>
                    <a:pt x="1129" y="1986"/>
                    <a:pt x="1622" y="1723"/>
                    <a:pt x="1926" y="1285"/>
                  </a:cubicBezTo>
                  <a:cubicBezTo>
                    <a:pt x="2178" y="928"/>
                    <a:pt x="2241" y="465"/>
                    <a:pt x="2136" y="45"/>
                  </a:cubicBezTo>
                  <a:cubicBezTo>
                    <a:pt x="2011" y="14"/>
                    <a:pt x="1886" y="0"/>
                    <a:pt x="1765" y="0"/>
                  </a:cubicBezTo>
                  <a:close/>
                </a:path>
              </a:pathLst>
            </a:custGeom>
            <a:solidFill>
              <a:srgbClr val="4E6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" name="Graphic 55" descr="Cycle with people outline">
            <a:extLst>
              <a:ext uri="{FF2B5EF4-FFF2-40B4-BE49-F238E27FC236}">
                <a16:creationId xmlns:a16="http://schemas.microsoft.com/office/drawing/2014/main" id="{DD795F7B-5E03-A538-1598-CA7BF938F5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6765" y="1915918"/>
            <a:ext cx="551874" cy="551874"/>
          </a:xfrm>
          <a:prstGeom prst="rect">
            <a:avLst/>
          </a:prstGeom>
        </p:spPr>
      </p:pic>
      <p:pic>
        <p:nvPicPr>
          <p:cNvPr id="57" name="Graphic 56" descr="Doctor male outline">
            <a:extLst>
              <a:ext uri="{FF2B5EF4-FFF2-40B4-BE49-F238E27FC236}">
                <a16:creationId xmlns:a16="http://schemas.microsoft.com/office/drawing/2014/main" id="{B6468BC1-6EB9-E98D-AAE6-F5926BEC1A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1175" y="1950730"/>
            <a:ext cx="589562" cy="523220"/>
          </a:xfrm>
          <a:prstGeom prst="rect">
            <a:avLst/>
          </a:prstGeom>
        </p:spPr>
      </p:pic>
      <p:pic>
        <p:nvPicPr>
          <p:cNvPr id="58" name="Graphic 57" descr="Robot outline">
            <a:extLst>
              <a:ext uri="{FF2B5EF4-FFF2-40B4-BE49-F238E27FC236}">
                <a16:creationId xmlns:a16="http://schemas.microsoft.com/office/drawing/2014/main" id="{0060F56E-1012-E5DA-1B21-AAD888EFFF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34432" y="213793"/>
            <a:ext cx="585203" cy="570683"/>
          </a:xfrm>
          <a:prstGeom prst="rect">
            <a:avLst/>
          </a:prstGeom>
        </p:spPr>
      </p:pic>
      <p:pic>
        <p:nvPicPr>
          <p:cNvPr id="59" name="Graphic 58" descr="Occupational Therapy outline">
            <a:extLst>
              <a:ext uri="{FF2B5EF4-FFF2-40B4-BE49-F238E27FC236}">
                <a16:creationId xmlns:a16="http://schemas.microsoft.com/office/drawing/2014/main" id="{5DB7E40C-D085-F977-B57B-2D1C1AF57F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65810" y="3501893"/>
            <a:ext cx="467237" cy="46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838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D7CC52-80C9-82D6-1F9D-DAD9E2A3EC8F}"/>
              </a:ext>
            </a:extLst>
          </p:cNvPr>
          <p:cNvSpPr txBox="1"/>
          <p:nvPr/>
        </p:nvSpPr>
        <p:spPr>
          <a:xfrm>
            <a:off x="880669" y="124413"/>
            <a:ext cx="67380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" sz="3000" b="1" i="0" u="none" strike="noStrike" kern="0" cap="none" spc="0" normalizeH="0" baseline="0" noProof="0" dirty="0">
                <a:ln>
                  <a:noFill/>
                </a:ln>
                <a:solidFill>
                  <a:srgbClr val="203866"/>
                </a:solidFill>
                <a:effectLst/>
                <a:uLnTx/>
                <a:uFillTx/>
                <a:latin typeface="Amaranth"/>
                <a:sym typeface="Amaranth"/>
              </a:rPr>
              <a:t>Machine Learning Model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1E0C1-6568-D068-2D5E-B4F858E61299}"/>
              </a:ext>
            </a:extLst>
          </p:cNvPr>
          <p:cNvSpPr txBox="1"/>
          <p:nvPr/>
        </p:nvSpPr>
        <p:spPr>
          <a:xfrm>
            <a:off x="232348" y="678411"/>
            <a:ext cx="6130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03866"/>
                </a:solidFill>
                <a:latin typeface="Amaranth"/>
              </a:rPr>
              <a:t>Model to detect probability of getting Heart Disease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03866"/>
                </a:solidFill>
                <a:latin typeface="Amaranth"/>
              </a:rPr>
              <a:t>Fill the form to use the service</a:t>
            </a:r>
          </a:p>
        </p:txBody>
      </p:sp>
      <p:pic>
        <p:nvPicPr>
          <p:cNvPr id="5" name="Picture 4" descr="A screenshot of a survey&#10;&#10;Description automatically generated">
            <a:extLst>
              <a:ext uri="{FF2B5EF4-FFF2-40B4-BE49-F238E27FC236}">
                <a16:creationId xmlns:a16="http://schemas.microsoft.com/office/drawing/2014/main" id="{4AD95C54-F582-2585-2262-EC13238BD9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36" r="14754"/>
          <a:stretch/>
        </p:blipFill>
        <p:spPr>
          <a:xfrm>
            <a:off x="157398" y="1368779"/>
            <a:ext cx="4489554" cy="25617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9ED749E-74F9-1591-97A5-17C4D6C1FA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41" r="15467"/>
          <a:stretch/>
        </p:blipFill>
        <p:spPr>
          <a:xfrm>
            <a:off x="4249709" y="2759897"/>
            <a:ext cx="4684427" cy="23412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3961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D7CC52-80C9-82D6-1F9D-DAD9E2A3EC8F}"/>
              </a:ext>
            </a:extLst>
          </p:cNvPr>
          <p:cNvSpPr txBox="1"/>
          <p:nvPr/>
        </p:nvSpPr>
        <p:spPr>
          <a:xfrm>
            <a:off x="1202960" y="134912"/>
            <a:ext cx="67380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3000" b="1" dirty="0">
                <a:solidFill>
                  <a:srgbClr val="203866"/>
                </a:solidFill>
                <a:latin typeface="Amaranth"/>
                <a:sym typeface="Amaranth"/>
              </a:rPr>
              <a:t>Model Result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1E0C1-6568-D068-2D5E-B4F858E61299}"/>
              </a:ext>
            </a:extLst>
          </p:cNvPr>
          <p:cNvSpPr txBox="1"/>
          <p:nvPr/>
        </p:nvSpPr>
        <p:spPr>
          <a:xfrm>
            <a:off x="307297" y="1041816"/>
            <a:ext cx="6130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3464" marR="0" indent="-28346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03866"/>
                </a:solidFill>
                <a:effectLst/>
                <a:latin typeface="Amaranth" panose="020B0604020202020204" charset="0"/>
                <a:ea typeface="Arial" panose="020B0604020202020204" pitchFamily="34" charset="0"/>
                <a:cs typeface="Arial" panose="020B0604020202020204" pitchFamily="34" charset="0"/>
              </a:rPr>
              <a:t>Result Whether it is Positive or Negative </a:t>
            </a:r>
            <a:endParaRPr lang="en-US" sz="1800" dirty="0">
              <a:effectLst/>
            </a:endParaRPr>
          </a:p>
        </p:txBody>
      </p:sp>
      <p:pic>
        <p:nvPicPr>
          <p:cNvPr id="5" name="Picture 4" descr="A picture containing text, screenshot, font, logo&#10;&#10;Description automatically generated">
            <a:extLst>
              <a:ext uri="{FF2B5EF4-FFF2-40B4-BE49-F238E27FC236}">
                <a16:creationId xmlns:a16="http://schemas.microsoft.com/office/drawing/2014/main" id="{66BC71C4-1DB8-0E88-3E0B-D90969DEF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12" y="1541135"/>
            <a:ext cx="6664763" cy="32051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04683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D7CC52-80C9-82D6-1F9D-DAD9E2A3EC8F}"/>
              </a:ext>
            </a:extLst>
          </p:cNvPr>
          <p:cNvSpPr txBox="1"/>
          <p:nvPr/>
        </p:nvSpPr>
        <p:spPr>
          <a:xfrm>
            <a:off x="1202960" y="134912"/>
            <a:ext cx="67380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3000" b="1" dirty="0">
                <a:solidFill>
                  <a:srgbClr val="203866"/>
                </a:solidFill>
                <a:latin typeface="Amaranth"/>
                <a:sym typeface="Amaranth"/>
              </a:rPr>
              <a:t>Model Accuracy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1E0C1-6568-D068-2D5E-B4F858E61299}"/>
              </a:ext>
            </a:extLst>
          </p:cNvPr>
          <p:cNvSpPr txBox="1"/>
          <p:nvPr/>
        </p:nvSpPr>
        <p:spPr>
          <a:xfrm>
            <a:off x="314792" y="688910"/>
            <a:ext cx="6130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3464" marR="0" indent="-28346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03866"/>
                </a:solidFill>
                <a:effectLst/>
                <a:latin typeface="Amaranth" panose="020B0604020202020204" charset="0"/>
                <a:cs typeface="Arial" panose="020B0604020202020204" pitchFamily="34" charset="0"/>
              </a:rPr>
              <a:t>Model Accuracy reache</a:t>
            </a:r>
            <a:r>
              <a:rPr lang="en-US" sz="1800" dirty="0">
                <a:solidFill>
                  <a:srgbClr val="203866"/>
                </a:solidFill>
                <a:latin typeface="Amaranth" panose="020B0604020202020204" charset="0"/>
                <a:cs typeface="Arial" panose="020B0604020202020204" pitchFamily="34" charset="0"/>
              </a:rPr>
              <a:t>d 93.6%</a:t>
            </a:r>
            <a:endParaRPr lang="en-US" sz="1800" dirty="0">
              <a:effectLst/>
            </a:endParaRPr>
          </a:p>
        </p:txBody>
      </p:sp>
      <p:pic>
        <p:nvPicPr>
          <p:cNvPr id="5" name="Picture 4" descr="A close-up of a test&#10;&#10;Description automatically generated with low confidence">
            <a:extLst>
              <a:ext uri="{FF2B5EF4-FFF2-40B4-BE49-F238E27FC236}">
                <a16:creationId xmlns:a16="http://schemas.microsoft.com/office/drawing/2014/main" id="{B123D30F-692B-ACA4-7194-DAE7FDBE6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5" y="1058242"/>
            <a:ext cx="6738080" cy="25761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0CD41511-C45D-D9FB-9183-5D0E7C35C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383" y="2050390"/>
            <a:ext cx="3830782" cy="30169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51411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A9679ACB-28DE-E2D3-4B21-4562354F9F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6300360"/>
              </p:ext>
            </p:extLst>
          </p:nvPr>
        </p:nvGraphicFramePr>
        <p:xfrm>
          <a:off x="1239982" y="539750"/>
          <a:ext cx="6664036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360299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Box 82">
            <a:extLst>
              <a:ext uri="{FF2B5EF4-FFF2-40B4-BE49-F238E27FC236}">
                <a16:creationId xmlns:a16="http://schemas.microsoft.com/office/drawing/2014/main" id="{31177160-E0D0-F705-9DF9-560E2C497041}"/>
              </a:ext>
            </a:extLst>
          </p:cNvPr>
          <p:cNvSpPr txBox="1"/>
          <p:nvPr/>
        </p:nvSpPr>
        <p:spPr>
          <a:xfrm>
            <a:off x="891871" y="221125"/>
            <a:ext cx="67380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203866"/>
                </a:solidFill>
                <a:latin typeface="Amaranth"/>
                <a:sym typeface="Amaranth"/>
              </a:rPr>
              <a:t>Future Work</a:t>
            </a:r>
            <a:endParaRPr lang="en-US" dirty="0"/>
          </a:p>
        </p:txBody>
      </p:sp>
      <p:grpSp>
        <p:nvGrpSpPr>
          <p:cNvPr id="84" name="Google Shape;189;p18">
            <a:extLst>
              <a:ext uri="{FF2B5EF4-FFF2-40B4-BE49-F238E27FC236}">
                <a16:creationId xmlns:a16="http://schemas.microsoft.com/office/drawing/2014/main" id="{2DB154B0-13F7-D371-44CC-A8CAAF0957C8}"/>
              </a:ext>
            </a:extLst>
          </p:cNvPr>
          <p:cNvGrpSpPr/>
          <p:nvPr/>
        </p:nvGrpSpPr>
        <p:grpSpPr>
          <a:xfrm>
            <a:off x="1116208" y="1530042"/>
            <a:ext cx="2635535" cy="1073465"/>
            <a:chOff x="1258163" y="1712947"/>
            <a:chExt cx="2635535" cy="1073465"/>
          </a:xfrm>
        </p:grpSpPr>
        <p:sp>
          <p:nvSpPr>
            <p:cNvPr id="85" name="Google Shape;190;p18">
              <a:extLst>
                <a:ext uri="{FF2B5EF4-FFF2-40B4-BE49-F238E27FC236}">
                  <a16:creationId xmlns:a16="http://schemas.microsoft.com/office/drawing/2014/main" id="{07D45B05-F72F-01F9-DECC-7223EEA6C6C5}"/>
                </a:ext>
              </a:extLst>
            </p:cNvPr>
            <p:cNvSpPr/>
            <p:nvPr/>
          </p:nvSpPr>
          <p:spPr>
            <a:xfrm rot="-5400000">
              <a:off x="2103263" y="973353"/>
              <a:ext cx="785100" cy="24753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91;p18">
              <a:extLst>
                <a:ext uri="{FF2B5EF4-FFF2-40B4-BE49-F238E27FC236}">
                  <a16:creationId xmlns:a16="http://schemas.microsoft.com/office/drawing/2014/main" id="{723079CD-6B7D-DD2E-2E60-18DF4724E10A}"/>
                </a:ext>
              </a:extLst>
            </p:cNvPr>
            <p:cNvSpPr txBox="1"/>
            <p:nvPr/>
          </p:nvSpPr>
          <p:spPr>
            <a:xfrm>
              <a:off x="1258163" y="1943253"/>
              <a:ext cx="1814500" cy="53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Add more Sensors </a:t>
              </a:r>
              <a:endParaRPr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7" name="Google Shape;192;p18">
              <a:extLst>
                <a:ext uri="{FF2B5EF4-FFF2-40B4-BE49-F238E27FC236}">
                  <a16:creationId xmlns:a16="http://schemas.microsoft.com/office/drawing/2014/main" id="{11703971-BC6D-CBB0-C58B-121CCCD59CF6}"/>
                </a:ext>
              </a:extLst>
            </p:cNvPr>
            <p:cNvSpPr txBox="1"/>
            <p:nvPr/>
          </p:nvSpPr>
          <p:spPr>
            <a:xfrm>
              <a:off x="3127068" y="1996203"/>
              <a:ext cx="4770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24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88" name="Google Shape;193;p18">
              <a:extLst>
                <a:ext uri="{FF2B5EF4-FFF2-40B4-BE49-F238E27FC236}">
                  <a16:creationId xmlns:a16="http://schemas.microsoft.com/office/drawing/2014/main" id="{C7626BE1-633F-562B-FF61-BB97EA59C25C}"/>
                </a:ext>
              </a:extLst>
            </p:cNvPr>
            <p:cNvGrpSpPr/>
            <p:nvPr/>
          </p:nvGrpSpPr>
          <p:grpSpPr>
            <a:xfrm>
              <a:off x="3262250" y="1712947"/>
              <a:ext cx="631448" cy="1073465"/>
              <a:chOff x="3262250" y="1712947"/>
              <a:chExt cx="631448" cy="1073465"/>
            </a:xfrm>
          </p:grpSpPr>
          <p:sp>
            <p:nvSpPr>
              <p:cNvPr id="89" name="Google Shape;194;p18">
                <a:extLst>
                  <a:ext uri="{FF2B5EF4-FFF2-40B4-BE49-F238E27FC236}">
                    <a16:creationId xmlns:a16="http://schemas.microsoft.com/office/drawing/2014/main" id="{230F2B0C-7032-654C-F705-FDAD4C4BA5F0}"/>
                  </a:ext>
                </a:extLst>
              </p:cNvPr>
              <p:cNvSpPr/>
              <p:nvPr/>
            </p:nvSpPr>
            <p:spPr>
              <a:xfrm rot="-5400000">
                <a:off x="3146823" y="1962184"/>
                <a:ext cx="996112" cy="497639"/>
              </a:xfrm>
              <a:custGeom>
                <a:avLst/>
                <a:gdLst/>
                <a:ahLst/>
                <a:cxnLst/>
                <a:rect l="l" t="t" r="r" b="b"/>
                <a:pathLst>
                  <a:path w="44066" h="22017" fill="none" extrusionOk="0">
                    <a:moveTo>
                      <a:pt x="44066" y="1"/>
                    </a:moveTo>
                    <a:cubicBezTo>
                      <a:pt x="44066" y="12176"/>
                      <a:pt x="34192" y="22016"/>
                      <a:pt x="22017" y="22016"/>
                    </a:cubicBezTo>
                    <a:cubicBezTo>
                      <a:pt x="9875" y="22016"/>
                      <a:pt x="1" y="12176"/>
                      <a:pt x="1" y="1"/>
                    </a:cubicBezTo>
                  </a:path>
                </a:pathLst>
              </a:custGeom>
              <a:solidFill>
                <a:srgbClr val="F3F3F3"/>
              </a:solidFill>
              <a:ln w="28575" cap="rnd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95;p18">
                <a:extLst>
                  <a:ext uri="{FF2B5EF4-FFF2-40B4-BE49-F238E27FC236}">
                    <a16:creationId xmlns:a16="http://schemas.microsoft.com/office/drawing/2014/main" id="{3950BB9B-578B-2BA5-2001-0B6C715476AE}"/>
                  </a:ext>
                </a:extLst>
              </p:cNvPr>
              <p:cNvSpPr/>
              <p:nvPr/>
            </p:nvSpPr>
            <p:spPr>
              <a:xfrm rot="-5400000">
                <a:off x="3251750" y="2642113"/>
                <a:ext cx="154800" cy="133800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1" name="Google Shape;196;p18">
            <a:extLst>
              <a:ext uri="{FF2B5EF4-FFF2-40B4-BE49-F238E27FC236}">
                <a16:creationId xmlns:a16="http://schemas.microsoft.com/office/drawing/2014/main" id="{328D895A-2DB4-DAAC-5F82-E9CE5BDF2493}"/>
              </a:ext>
            </a:extLst>
          </p:cNvPr>
          <p:cNvGrpSpPr/>
          <p:nvPr/>
        </p:nvGrpSpPr>
        <p:grpSpPr>
          <a:xfrm>
            <a:off x="2495806" y="2814465"/>
            <a:ext cx="2627713" cy="1073449"/>
            <a:chOff x="2559375" y="2708964"/>
            <a:chExt cx="2627713" cy="1073449"/>
          </a:xfrm>
        </p:grpSpPr>
        <p:sp>
          <p:nvSpPr>
            <p:cNvPr id="92" name="Google Shape;197;p18">
              <a:extLst>
                <a:ext uri="{FF2B5EF4-FFF2-40B4-BE49-F238E27FC236}">
                  <a16:creationId xmlns:a16="http://schemas.microsoft.com/office/drawing/2014/main" id="{5BB79A6A-F6AA-6BEF-4A03-E0436193387F}"/>
                </a:ext>
              </a:extLst>
            </p:cNvPr>
            <p:cNvSpPr/>
            <p:nvPr/>
          </p:nvSpPr>
          <p:spPr>
            <a:xfrm rot="-5400000">
              <a:off x="3556888" y="1969366"/>
              <a:ext cx="785100" cy="24753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98;p18">
              <a:extLst>
                <a:ext uri="{FF2B5EF4-FFF2-40B4-BE49-F238E27FC236}">
                  <a16:creationId xmlns:a16="http://schemas.microsoft.com/office/drawing/2014/main" id="{5788F2C9-7D9F-4518-2618-8DE4EC23F5CB}"/>
                </a:ext>
              </a:extLst>
            </p:cNvPr>
            <p:cNvSpPr txBox="1"/>
            <p:nvPr/>
          </p:nvSpPr>
          <p:spPr>
            <a:xfrm>
              <a:off x="3372588" y="2939266"/>
              <a:ext cx="1685100" cy="53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More Health Care Facilities</a:t>
              </a:r>
              <a:endParaRPr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4" name="Google Shape;199;p18">
              <a:extLst>
                <a:ext uri="{FF2B5EF4-FFF2-40B4-BE49-F238E27FC236}">
                  <a16:creationId xmlns:a16="http://schemas.microsoft.com/office/drawing/2014/main" id="{093F6ED3-0D76-E4D8-F303-38FF47512AA6}"/>
                </a:ext>
              </a:extLst>
            </p:cNvPr>
            <p:cNvSpPr txBox="1"/>
            <p:nvPr/>
          </p:nvSpPr>
          <p:spPr>
            <a:xfrm>
              <a:off x="2841193" y="2992216"/>
              <a:ext cx="4770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24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95" name="Google Shape;200;p18">
              <a:extLst>
                <a:ext uri="{FF2B5EF4-FFF2-40B4-BE49-F238E27FC236}">
                  <a16:creationId xmlns:a16="http://schemas.microsoft.com/office/drawing/2014/main" id="{3E067325-5B92-F6C0-13F8-4E0AB45A9B0B}"/>
                </a:ext>
              </a:extLst>
            </p:cNvPr>
            <p:cNvGrpSpPr/>
            <p:nvPr/>
          </p:nvGrpSpPr>
          <p:grpSpPr>
            <a:xfrm>
              <a:off x="2559375" y="2708964"/>
              <a:ext cx="632175" cy="1073449"/>
              <a:chOff x="2559375" y="2708964"/>
              <a:chExt cx="632175" cy="1073449"/>
            </a:xfrm>
          </p:grpSpPr>
          <p:sp>
            <p:nvSpPr>
              <p:cNvPr id="96" name="Google Shape;201;p18">
                <a:extLst>
                  <a:ext uri="{FF2B5EF4-FFF2-40B4-BE49-F238E27FC236}">
                    <a16:creationId xmlns:a16="http://schemas.microsoft.com/office/drawing/2014/main" id="{D8741071-C9AB-48C1-8966-67D57D82A4E9}"/>
                  </a:ext>
                </a:extLst>
              </p:cNvPr>
              <p:cNvSpPr/>
              <p:nvPr/>
            </p:nvSpPr>
            <p:spPr>
              <a:xfrm rot="16200000">
                <a:off x="2310523" y="2957816"/>
                <a:ext cx="996089" cy="498385"/>
              </a:xfrm>
              <a:custGeom>
                <a:avLst/>
                <a:gdLst/>
                <a:ahLst/>
                <a:cxnLst/>
                <a:rect l="l" t="t" r="r" b="b"/>
                <a:pathLst>
                  <a:path w="44065" h="22050" fill="none" extrusionOk="0">
                    <a:moveTo>
                      <a:pt x="0" y="22050"/>
                    </a:moveTo>
                    <a:cubicBezTo>
                      <a:pt x="0" y="9874"/>
                      <a:pt x="9874" y="1"/>
                      <a:pt x="22049" y="1"/>
                    </a:cubicBezTo>
                    <a:cubicBezTo>
                      <a:pt x="34191" y="1"/>
                      <a:pt x="44065" y="9874"/>
                      <a:pt x="44065" y="22050"/>
                    </a:cubicBezTo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28575" cap="rnd" cmpd="sng">
                <a:solidFill>
                  <a:schemeClr val="accent5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7" name="Google Shape;202;p18">
                <a:extLst>
                  <a:ext uri="{FF2B5EF4-FFF2-40B4-BE49-F238E27FC236}">
                    <a16:creationId xmlns:a16="http://schemas.microsoft.com/office/drawing/2014/main" id="{E7499245-6503-77A9-8F74-3B2767F3DA44}"/>
                  </a:ext>
                </a:extLst>
              </p:cNvPr>
              <p:cNvSpPr/>
              <p:nvPr/>
            </p:nvSpPr>
            <p:spPr>
              <a:xfrm rot="5400000">
                <a:off x="3047250" y="3638113"/>
                <a:ext cx="154800" cy="133800"/>
              </a:xfrm>
              <a:prstGeom prst="triangle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8" name="Google Shape;203;p18">
            <a:extLst>
              <a:ext uri="{FF2B5EF4-FFF2-40B4-BE49-F238E27FC236}">
                <a16:creationId xmlns:a16="http://schemas.microsoft.com/office/drawing/2014/main" id="{A6A5F0FA-C8AE-3813-A703-EE4F7C737A30}"/>
              </a:ext>
            </a:extLst>
          </p:cNvPr>
          <p:cNvGrpSpPr/>
          <p:nvPr/>
        </p:nvGrpSpPr>
        <p:grpSpPr>
          <a:xfrm>
            <a:off x="5338249" y="2775785"/>
            <a:ext cx="2627713" cy="1073448"/>
            <a:chOff x="5410525" y="2708964"/>
            <a:chExt cx="2627713" cy="1073448"/>
          </a:xfrm>
        </p:grpSpPr>
        <p:sp>
          <p:nvSpPr>
            <p:cNvPr id="99" name="Google Shape;204;p18">
              <a:extLst>
                <a:ext uri="{FF2B5EF4-FFF2-40B4-BE49-F238E27FC236}">
                  <a16:creationId xmlns:a16="http://schemas.microsoft.com/office/drawing/2014/main" id="{674E7240-C7CD-4629-14B4-31A8A9F16FDA}"/>
                </a:ext>
              </a:extLst>
            </p:cNvPr>
            <p:cNvSpPr/>
            <p:nvPr/>
          </p:nvSpPr>
          <p:spPr>
            <a:xfrm rot="-5400000">
              <a:off x="6408038" y="1969366"/>
              <a:ext cx="785100" cy="24753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05;p18">
              <a:extLst>
                <a:ext uri="{FF2B5EF4-FFF2-40B4-BE49-F238E27FC236}">
                  <a16:creationId xmlns:a16="http://schemas.microsoft.com/office/drawing/2014/main" id="{4E67F8A5-9F7B-47B1-4892-A48D8C663707}"/>
                </a:ext>
              </a:extLst>
            </p:cNvPr>
            <p:cNvSpPr txBox="1"/>
            <p:nvPr/>
          </p:nvSpPr>
          <p:spPr>
            <a:xfrm>
              <a:off x="6223738" y="2939266"/>
              <a:ext cx="1728758" cy="53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Tracking Patient’s Location</a:t>
              </a:r>
              <a:endParaRPr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1" name="Google Shape;206;p18">
              <a:extLst>
                <a:ext uri="{FF2B5EF4-FFF2-40B4-BE49-F238E27FC236}">
                  <a16:creationId xmlns:a16="http://schemas.microsoft.com/office/drawing/2014/main" id="{0A3F51B7-3615-9B55-8772-0DA2BBA86B78}"/>
                </a:ext>
              </a:extLst>
            </p:cNvPr>
            <p:cNvSpPr txBox="1"/>
            <p:nvPr/>
          </p:nvSpPr>
          <p:spPr>
            <a:xfrm>
              <a:off x="5692343" y="2992216"/>
              <a:ext cx="4770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 sz="24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102" name="Google Shape;207;p18">
              <a:extLst>
                <a:ext uri="{FF2B5EF4-FFF2-40B4-BE49-F238E27FC236}">
                  <a16:creationId xmlns:a16="http://schemas.microsoft.com/office/drawing/2014/main" id="{827D5C45-1C14-C0D3-8F07-8AEB8F09C882}"/>
                </a:ext>
              </a:extLst>
            </p:cNvPr>
            <p:cNvGrpSpPr/>
            <p:nvPr/>
          </p:nvGrpSpPr>
          <p:grpSpPr>
            <a:xfrm>
              <a:off x="5410525" y="2708964"/>
              <a:ext cx="632175" cy="1073448"/>
              <a:chOff x="5410525" y="2708964"/>
              <a:chExt cx="632175" cy="1073448"/>
            </a:xfrm>
          </p:grpSpPr>
          <p:sp>
            <p:nvSpPr>
              <p:cNvPr id="103" name="Google Shape;208;p18">
                <a:extLst>
                  <a:ext uri="{FF2B5EF4-FFF2-40B4-BE49-F238E27FC236}">
                    <a16:creationId xmlns:a16="http://schemas.microsoft.com/office/drawing/2014/main" id="{A73DDF1A-2D3A-63B3-685F-FCF4CABFEC5D}"/>
                  </a:ext>
                </a:extLst>
              </p:cNvPr>
              <p:cNvSpPr/>
              <p:nvPr/>
            </p:nvSpPr>
            <p:spPr>
              <a:xfrm rot="-5400000">
                <a:off x="5161673" y="2957816"/>
                <a:ext cx="996089" cy="498385"/>
              </a:xfrm>
              <a:custGeom>
                <a:avLst/>
                <a:gdLst/>
                <a:ahLst/>
                <a:cxnLst/>
                <a:rect l="l" t="t" r="r" b="b"/>
                <a:pathLst>
                  <a:path w="44065" h="22050" fill="none" extrusionOk="0">
                    <a:moveTo>
                      <a:pt x="0" y="22050"/>
                    </a:moveTo>
                    <a:cubicBezTo>
                      <a:pt x="0" y="9874"/>
                      <a:pt x="9874" y="1"/>
                      <a:pt x="22049" y="1"/>
                    </a:cubicBezTo>
                    <a:cubicBezTo>
                      <a:pt x="34191" y="1"/>
                      <a:pt x="44065" y="9874"/>
                      <a:pt x="44065" y="22050"/>
                    </a:cubicBezTo>
                  </a:path>
                </a:pathLst>
              </a:custGeom>
              <a:solidFill>
                <a:srgbClr val="F3F3F3"/>
              </a:solidFill>
              <a:ln w="28575" cap="rnd" cmpd="sng">
                <a:solidFill>
                  <a:schemeClr val="accent6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209;p18">
                <a:extLst>
                  <a:ext uri="{FF2B5EF4-FFF2-40B4-BE49-F238E27FC236}">
                    <a16:creationId xmlns:a16="http://schemas.microsoft.com/office/drawing/2014/main" id="{3B8B0393-873D-B9E2-28B8-EDA5163090AC}"/>
                  </a:ext>
                </a:extLst>
              </p:cNvPr>
              <p:cNvSpPr/>
              <p:nvPr/>
            </p:nvSpPr>
            <p:spPr>
              <a:xfrm rot="5400000">
                <a:off x="5898400" y="3638113"/>
                <a:ext cx="154800" cy="133800"/>
              </a:xfrm>
              <a:prstGeom prst="triangle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5" name="Google Shape;210;p18">
            <a:extLst>
              <a:ext uri="{FF2B5EF4-FFF2-40B4-BE49-F238E27FC236}">
                <a16:creationId xmlns:a16="http://schemas.microsoft.com/office/drawing/2014/main" id="{E8CD13DA-D639-DB82-F0AD-60DA6C504D0C}"/>
              </a:ext>
            </a:extLst>
          </p:cNvPr>
          <p:cNvGrpSpPr/>
          <p:nvPr/>
        </p:nvGrpSpPr>
        <p:grpSpPr>
          <a:xfrm>
            <a:off x="4016570" y="1635547"/>
            <a:ext cx="2635535" cy="1073465"/>
            <a:chOff x="4097488" y="1712947"/>
            <a:chExt cx="2635535" cy="1073465"/>
          </a:xfrm>
        </p:grpSpPr>
        <p:sp>
          <p:nvSpPr>
            <p:cNvPr id="106" name="Google Shape;211;p18">
              <a:extLst>
                <a:ext uri="{FF2B5EF4-FFF2-40B4-BE49-F238E27FC236}">
                  <a16:creationId xmlns:a16="http://schemas.microsoft.com/office/drawing/2014/main" id="{0F0F2182-DE22-DFD5-D2B1-B597AE23E952}"/>
                </a:ext>
              </a:extLst>
            </p:cNvPr>
            <p:cNvSpPr/>
            <p:nvPr/>
          </p:nvSpPr>
          <p:spPr>
            <a:xfrm rot="-5400000">
              <a:off x="4942588" y="973353"/>
              <a:ext cx="785100" cy="24753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12;p18">
              <a:extLst>
                <a:ext uri="{FF2B5EF4-FFF2-40B4-BE49-F238E27FC236}">
                  <a16:creationId xmlns:a16="http://schemas.microsoft.com/office/drawing/2014/main" id="{5BAFFAB4-2999-DE59-5FF9-3C4F6110F0C8}"/>
                </a:ext>
              </a:extLst>
            </p:cNvPr>
            <p:cNvSpPr txBox="1"/>
            <p:nvPr/>
          </p:nvSpPr>
          <p:spPr>
            <a:xfrm>
              <a:off x="4226887" y="1943253"/>
              <a:ext cx="1739505" cy="53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Mobile Application</a:t>
              </a:r>
              <a:endParaRPr sz="1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" name="Google Shape;213;p18">
              <a:extLst>
                <a:ext uri="{FF2B5EF4-FFF2-40B4-BE49-F238E27FC236}">
                  <a16:creationId xmlns:a16="http://schemas.microsoft.com/office/drawing/2014/main" id="{D6358FD3-D80E-7B61-57C8-C45D2D8A80F2}"/>
                </a:ext>
              </a:extLst>
            </p:cNvPr>
            <p:cNvSpPr txBox="1"/>
            <p:nvPr/>
          </p:nvSpPr>
          <p:spPr>
            <a:xfrm>
              <a:off x="5966393" y="1996203"/>
              <a:ext cx="4770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24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109" name="Google Shape;214;p18">
              <a:extLst>
                <a:ext uri="{FF2B5EF4-FFF2-40B4-BE49-F238E27FC236}">
                  <a16:creationId xmlns:a16="http://schemas.microsoft.com/office/drawing/2014/main" id="{2AE24A37-72F8-DE12-285A-C2B3D7A6C59C}"/>
                </a:ext>
              </a:extLst>
            </p:cNvPr>
            <p:cNvGrpSpPr/>
            <p:nvPr/>
          </p:nvGrpSpPr>
          <p:grpSpPr>
            <a:xfrm>
              <a:off x="6101575" y="1712947"/>
              <a:ext cx="631448" cy="1073465"/>
              <a:chOff x="6101575" y="1712947"/>
              <a:chExt cx="631448" cy="1073465"/>
            </a:xfrm>
          </p:grpSpPr>
          <p:sp>
            <p:nvSpPr>
              <p:cNvPr id="110" name="Google Shape;215;p18">
                <a:extLst>
                  <a:ext uri="{FF2B5EF4-FFF2-40B4-BE49-F238E27FC236}">
                    <a16:creationId xmlns:a16="http://schemas.microsoft.com/office/drawing/2014/main" id="{385B658E-22E0-2C52-FA6D-C1E65D25B1B8}"/>
                  </a:ext>
                </a:extLst>
              </p:cNvPr>
              <p:cNvSpPr/>
              <p:nvPr/>
            </p:nvSpPr>
            <p:spPr>
              <a:xfrm rot="-5400000">
                <a:off x="5986148" y="1962184"/>
                <a:ext cx="996112" cy="497639"/>
              </a:xfrm>
              <a:custGeom>
                <a:avLst/>
                <a:gdLst/>
                <a:ahLst/>
                <a:cxnLst/>
                <a:rect l="l" t="t" r="r" b="b"/>
                <a:pathLst>
                  <a:path w="44066" h="22017" fill="none" extrusionOk="0">
                    <a:moveTo>
                      <a:pt x="44066" y="1"/>
                    </a:moveTo>
                    <a:cubicBezTo>
                      <a:pt x="44066" y="12176"/>
                      <a:pt x="34192" y="22016"/>
                      <a:pt x="22017" y="22016"/>
                    </a:cubicBezTo>
                    <a:cubicBezTo>
                      <a:pt x="9875" y="22016"/>
                      <a:pt x="1" y="12176"/>
                      <a:pt x="1" y="1"/>
                    </a:cubicBezTo>
                  </a:path>
                </a:pathLst>
              </a:custGeom>
              <a:solidFill>
                <a:schemeClr val="accent2"/>
              </a:solidFill>
              <a:ln w="28575" cap="rnd" cmpd="sng">
                <a:solidFill>
                  <a:schemeClr val="accent2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216;p18">
                <a:extLst>
                  <a:ext uri="{FF2B5EF4-FFF2-40B4-BE49-F238E27FC236}">
                    <a16:creationId xmlns:a16="http://schemas.microsoft.com/office/drawing/2014/main" id="{D878CA00-5915-D521-6500-B38F29F44D9B}"/>
                  </a:ext>
                </a:extLst>
              </p:cNvPr>
              <p:cNvSpPr/>
              <p:nvPr/>
            </p:nvSpPr>
            <p:spPr>
              <a:xfrm rot="-5400000">
                <a:off x="6091075" y="2642113"/>
                <a:ext cx="154800" cy="133800"/>
              </a:xfrm>
              <a:prstGeom prst="triangle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62058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 descr="A circle filled with small lines like sprinkles">
            <a:extLst>
              <a:ext uri="{FF2B5EF4-FFF2-40B4-BE49-F238E27FC236}">
                <a16:creationId xmlns:a16="http://schemas.microsoft.com/office/drawing/2014/main" id="{0B92A94F-2B47-0864-FB2F-2839B0811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2011" y="-82172"/>
            <a:ext cx="4975470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286A97-5993-053C-D486-A4FD03956061}"/>
              </a:ext>
            </a:extLst>
          </p:cNvPr>
          <p:cNvSpPr txBox="1"/>
          <p:nvPr/>
        </p:nvSpPr>
        <p:spPr>
          <a:xfrm>
            <a:off x="1632011" y="1468200"/>
            <a:ext cx="7247744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7600" b="1" i="0" u="none" strike="noStrike" kern="0" cap="none" spc="0" normalizeH="0" baseline="0" noProof="0" dirty="0">
                <a:ln>
                  <a:noFill/>
                </a:ln>
                <a:solidFill>
                  <a:srgbClr val="203866"/>
                </a:solidFill>
                <a:effectLst/>
                <a:uLnTx/>
                <a:uFillTx/>
                <a:latin typeface="Amaranth"/>
                <a:sym typeface="Amaranth"/>
              </a:rPr>
              <a:t>Thanks You</a:t>
            </a:r>
            <a:endParaRPr lang="en-US" dirty="0"/>
          </a:p>
        </p:txBody>
      </p:sp>
      <p:pic>
        <p:nvPicPr>
          <p:cNvPr id="13" name="Picture 12" descr="A person and person holding a heart&#10;&#10;Description automatically generated">
            <a:extLst>
              <a:ext uri="{FF2B5EF4-FFF2-40B4-BE49-F238E27FC236}">
                <a16:creationId xmlns:a16="http://schemas.microsoft.com/office/drawing/2014/main" id="{5747FCE3-B9C6-D8C4-C7DE-99E1D11DC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6104" y="2730084"/>
            <a:ext cx="2620812" cy="21276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39067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319E86-D7C1-EBC8-EFA6-49BAF56F9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150" y="451539"/>
            <a:ext cx="7421700" cy="429300"/>
          </a:xfrm>
        </p:spPr>
        <p:txBody>
          <a:bodyPr/>
          <a:lstStyle/>
          <a:p>
            <a:r>
              <a:rPr lang="en-US" dirty="0"/>
              <a:t>Telemedicine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E5E7C8D-5E11-09D5-9D44-77BB9CAD58DA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437126" y="1660396"/>
            <a:ext cx="7300639" cy="429299"/>
          </a:xfrm>
        </p:spPr>
        <p:txBody>
          <a:bodyPr/>
          <a:lstStyle/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dirty="0"/>
              <a:t>Enables video or phone appointments between a patient and their health care practitioner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EEC6F7-D25F-FC49-BDE7-CAB46F6675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065" y="3367824"/>
            <a:ext cx="7421700" cy="4017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Telemedicine allows healthcare providers to evaluate, diagnose, inform and treat patients without an in-person visit</a:t>
            </a:r>
          </a:p>
        </p:txBody>
      </p:sp>
    </p:spTree>
    <p:extLst>
      <p:ext uri="{BB962C8B-B14F-4D97-AF65-F5344CB8AC3E}">
        <p14:creationId xmlns:p14="http://schemas.microsoft.com/office/powerpoint/2010/main" val="3002099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Teladoc Health | LinkedIn">
            <a:extLst>
              <a:ext uri="{FF2B5EF4-FFF2-40B4-BE49-F238E27FC236}">
                <a16:creationId xmlns:a16="http://schemas.microsoft.com/office/drawing/2014/main" id="{752B00F5-C069-534A-3204-7F4105126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05" y="2329483"/>
            <a:ext cx="1676026" cy="167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F786AF-5C98-CD37-3587-644D3B9A3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8480" y="1633056"/>
            <a:ext cx="1382837" cy="1382837"/>
          </a:xfrm>
          <a:prstGeom prst="rect">
            <a:avLst/>
          </a:prstGeom>
        </p:spPr>
      </p:pic>
      <p:pic>
        <p:nvPicPr>
          <p:cNvPr id="16" name="Picture 15" descr="Home - 1health.io">
            <a:extLst>
              <a:ext uri="{FF2B5EF4-FFF2-40B4-BE49-F238E27FC236}">
                <a16:creationId xmlns:a16="http://schemas.microsoft.com/office/drawing/2014/main" id="{6181D5F1-CEAD-B1EF-8841-E1986EECD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869" y="2571750"/>
            <a:ext cx="2053317" cy="98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2F9DB7A-2E07-8D8D-6E19-05254677AFEB}"/>
              </a:ext>
            </a:extLst>
          </p:cNvPr>
          <p:cNvSpPr txBox="1"/>
          <p:nvPr/>
        </p:nvSpPr>
        <p:spPr>
          <a:xfrm>
            <a:off x="436418" y="521521"/>
            <a:ext cx="827116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Amaranth"/>
                <a:sym typeface="Amaranth"/>
              </a:rPr>
              <a:t>Examples on current telemedicine applications</a:t>
            </a:r>
          </a:p>
        </p:txBody>
      </p:sp>
    </p:spTree>
    <p:extLst>
      <p:ext uri="{BB962C8B-B14F-4D97-AF65-F5344CB8AC3E}">
        <p14:creationId xmlns:p14="http://schemas.microsoft.com/office/powerpoint/2010/main" val="679148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0"/>
          <p:cNvSpPr/>
          <p:nvPr/>
        </p:nvSpPr>
        <p:spPr>
          <a:xfrm>
            <a:off x="4035110" y="1346713"/>
            <a:ext cx="1203986" cy="1000937"/>
          </a:xfrm>
          <a:prstGeom prst="roundRect">
            <a:avLst>
              <a:gd name="adj" fmla="val 39014"/>
            </a:avLst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40"/>
          <p:cNvSpPr/>
          <p:nvPr/>
        </p:nvSpPr>
        <p:spPr>
          <a:xfrm>
            <a:off x="6635584" y="1346713"/>
            <a:ext cx="1060215" cy="1000937"/>
          </a:xfrm>
          <a:prstGeom prst="roundRect">
            <a:avLst>
              <a:gd name="adj" fmla="val 39014"/>
            </a:avLst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40"/>
          <p:cNvSpPr/>
          <p:nvPr/>
        </p:nvSpPr>
        <p:spPr>
          <a:xfrm>
            <a:off x="1408122" y="1346713"/>
            <a:ext cx="1203144" cy="1000937"/>
          </a:xfrm>
          <a:prstGeom prst="roundRect">
            <a:avLst>
              <a:gd name="adj" fmla="val 39014"/>
            </a:avLst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40"/>
          <p:cNvSpPr txBox="1">
            <a:spLocks noGrp="1"/>
          </p:cNvSpPr>
          <p:nvPr>
            <p:ph type="subTitle" idx="1"/>
          </p:nvPr>
        </p:nvSpPr>
        <p:spPr>
          <a:xfrm>
            <a:off x="3407598" y="3394008"/>
            <a:ext cx="2646358" cy="40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Coronary Heart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 Disease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(CHD)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</p:txBody>
      </p:sp>
      <p:sp>
        <p:nvSpPr>
          <p:cNvPr id="358" name="Google Shape;358;p40"/>
          <p:cNvSpPr txBox="1">
            <a:spLocks noGrp="1"/>
          </p:cNvSpPr>
          <p:nvPr>
            <p:ph type="title"/>
          </p:nvPr>
        </p:nvSpPr>
        <p:spPr>
          <a:xfrm>
            <a:off x="817167" y="668200"/>
            <a:ext cx="7475144" cy="4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spc="300" dirty="0"/>
              <a:t>We focus on</a:t>
            </a:r>
            <a:br>
              <a:rPr lang="en-US" sz="3600" spc="300" dirty="0"/>
            </a:br>
            <a:endParaRPr lang="en-US" sz="3600" spc="300" dirty="0"/>
          </a:p>
        </p:txBody>
      </p:sp>
      <p:sp>
        <p:nvSpPr>
          <p:cNvPr id="360" name="Google Shape;360;p40"/>
          <p:cNvSpPr txBox="1">
            <a:spLocks noGrp="1"/>
          </p:cNvSpPr>
          <p:nvPr>
            <p:ph type="subTitle" idx="3"/>
          </p:nvPr>
        </p:nvSpPr>
        <p:spPr>
          <a:xfrm>
            <a:off x="5530853" y="3144795"/>
            <a:ext cx="3410780" cy="4500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Chronic Kidney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Disease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(CKD)</a:t>
            </a:r>
          </a:p>
        </p:txBody>
      </p:sp>
      <p:sp>
        <p:nvSpPr>
          <p:cNvPr id="362" name="Google Shape;362;p40"/>
          <p:cNvSpPr txBox="1">
            <a:spLocks noGrp="1"/>
          </p:cNvSpPr>
          <p:nvPr>
            <p:ph type="subTitle" idx="5"/>
          </p:nvPr>
        </p:nvSpPr>
        <p:spPr>
          <a:xfrm>
            <a:off x="817166" y="2943945"/>
            <a:ext cx="2644506" cy="40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Diabetes </a:t>
            </a:r>
            <a:br>
              <a:rPr lang="en-US" sz="2000" dirty="0"/>
            </a:br>
            <a:r>
              <a:rPr lang="en-US" sz="2000" dirty="0"/>
              <a:t>Of All Types </a:t>
            </a:r>
          </a:p>
        </p:txBody>
      </p:sp>
      <p:grpSp>
        <p:nvGrpSpPr>
          <p:cNvPr id="10" name="Google Shape;8153;p81">
            <a:extLst>
              <a:ext uri="{FF2B5EF4-FFF2-40B4-BE49-F238E27FC236}">
                <a16:creationId xmlns:a16="http://schemas.microsoft.com/office/drawing/2014/main" id="{82DAD496-1729-14C6-B867-2E8A49100744}"/>
              </a:ext>
            </a:extLst>
          </p:cNvPr>
          <p:cNvGrpSpPr/>
          <p:nvPr/>
        </p:nvGrpSpPr>
        <p:grpSpPr>
          <a:xfrm>
            <a:off x="1549148" y="1585410"/>
            <a:ext cx="974923" cy="579416"/>
            <a:chOff x="5323721" y="2437029"/>
            <a:chExt cx="362922" cy="361219"/>
          </a:xfrm>
        </p:grpSpPr>
        <p:sp>
          <p:nvSpPr>
            <p:cNvPr id="11" name="Google Shape;8154;p81">
              <a:extLst>
                <a:ext uri="{FF2B5EF4-FFF2-40B4-BE49-F238E27FC236}">
                  <a16:creationId xmlns:a16="http://schemas.microsoft.com/office/drawing/2014/main" id="{3344BFC1-EEFF-F8BF-72FC-8E9CE7598ECB}"/>
                </a:ext>
              </a:extLst>
            </p:cNvPr>
            <p:cNvSpPr/>
            <p:nvPr/>
          </p:nvSpPr>
          <p:spPr>
            <a:xfrm>
              <a:off x="5611528" y="2437029"/>
              <a:ext cx="75115" cy="73989"/>
            </a:xfrm>
            <a:custGeom>
              <a:avLst/>
              <a:gdLst/>
              <a:ahLst/>
              <a:cxnLst/>
              <a:rect l="l" t="t" r="r" b="b"/>
              <a:pathLst>
                <a:path w="2867" h="2824" extrusionOk="0">
                  <a:moveTo>
                    <a:pt x="293" y="0"/>
                  </a:moveTo>
                  <a:cubicBezTo>
                    <a:pt x="226" y="0"/>
                    <a:pt x="158" y="27"/>
                    <a:pt x="106" y="79"/>
                  </a:cubicBezTo>
                  <a:lnTo>
                    <a:pt x="96" y="89"/>
                  </a:lnTo>
                  <a:cubicBezTo>
                    <a:pt x="0" y="185"/>
                    <a:pt x="0" y="348"/>
                    <a:pt x="96" y="453"/>
                  </a:cubicBezTo>
                  <a:lnTo>
                    <a:pt x="2387" y="2744"/>
                  </a:lnTo>
                  <a:cubicBezTo>
                    <a:pt x="2440" y="2797"/>
                    <a:pt x="2507" y="2823"/>
                    <a:pt x="2574" y="2823"/>
                  </a:cubicBezTo>
                  <a:cubicBezTo>
                    <a:pt x="2641" y="2823"/>
                    <a:pt x="2708" y="2797"/>
                    <a:pt x="2761" y="2744"/>
                  </a:cubicBezTo>
                  <a:lnTo>
                    <a:pt x="2770" y="2735"/>
                  </a:lnTo>
                  <a:cubicBezTo>
                    <a:pt x="2866" y="2629"/>
                    <a:pt x="2866" y="2466"/>
                    <a:pt x="2770" y="2361"/>
                  </a:cubicBezTo>
                  <a:lnTo>
                    <a:pt x="480" y="79"/>
                  </a:lnTo>
                  <a:cubicBezTo>
                    <a:pt x="427" y="27"/>
                    <a:pt x="360" y="0"/>
                    <a:pt x="293" y="0"/>
                  </a:cubicBezTo>
                  <a:close/>
                </a:path>
              </a:pathLst>
            </a:custGeom>
            <a:solidFill>
              <a:srgbClr val="657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155;p81">
              <a:extLst>
                <a:ext uri="{FF2B5EF4-FFF2-40B4-BE49-F238E27FC236}">
                  <a16:creationId xmlns:a16="http://schemas.microsoft.com/office/drawing/2014/main" id="{53233792-B268-31B0-DFA7-42FC31C624B3}"/>
                </a:ext>
              </a:extLst>
            </p:cNvPr>
            <p:cNvSpPr/>
            <p:nvPr/>
          </p:nvSpPr>
          <p:spPr>
            <a:xfrm>
              <a:off x="5323721" y="2714042"/>
              <a:ext cx="88346" cy="84207"/>
            </a:xfrm>
            <a:custGeom>
              <a:avLst/>
              <a:gdLst/>
              <a:ahLst/>
              <a:cxnLst/>
              <a:rect l="l" t="t" r="r" b="b"/>
              <a:pathLst>
                <a:path w="3372" h="3214" extrusionOk="0">
                  <a:moveTo>
                    <a:pt x="3082" y="1"/>
                  </a:moveTo>
                  <a:cubicBezTo>
                    <a:pt x="3036" y="1"/>
                    <a:pt x="2987" y="18"/>
                    <a:pt x="2943" y="60"/>
                  </a:cubicBezTo>
                  <a:lnTo>
                    <a:pt x="135" y="2859"/>
                  </a:lnTo>
                  <a:cubicBezTo>
                    <a:pt x="0" y="2993"/>
                    <a:pt x="96" y="3214"/>
                    <a:pt x="278" y="3214"/>
                  </a:cubicBezTo>
                  <a:cubicBezTo>
                    <a:pt x="336" y="3214"/>
                    <a:pt x="384" y="3194"/>
                    <a:pt x="432" y="3156"/>
                  </a:cubicBezTo>
                  <a:lnTo>
                    <a:pt x="3231" y="347"/>
                  </a:lnTo>
                  <a:cubicBezTo>
                    <a:pt x="3371" y="200"/>
                    <a:pt x="3238" y="1"/>
                    <a:pt x="3082" y="1"/>
                  </a:cubicBezTo>
                  <a:close/>
                </a:path>
              </a:pathLst>
            </a:custGeom>
            <a:solidFill>
              <a:srgbClr val="657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156;p81">
              <a:extLst>
                <a:ext uri="{FF2B5EF4-FFF2-40B4-BE49-F238E27FC236}">
                  <a16:creationId xmlns:a16="http://schemas.microsoft.com/office/drawing/2014/main" id="{297A3D50-78A5-B118-8107-8FE9EF83CFF5}"/>
                </a:ext>
              </a:extLst>
            </p:cNvPr>
            <p:cNvSpPr/>
            <p:nvPr/>
          </p:nvSpPr>
          <p:spPr>
            <a:xfrm>
              <a:off x="5395536" y="2683702"/>
              <a:ext cx="43728" cy="42601"/>
            </a:xfrm>
            <a:custGeom>
              <a:avLst/>
              <a:gdLst/>
              <a:ahLst/>
              <a:cxnLst/>
              <a:rect l="l" t="t" r="r" b="b"/>
              <a:pathLst>
                <a:path w="1669" h="1626" extrusionOk="0">
                  <a:moveTo>
                    <a:pt x="729" y="1"/>
                  </a:moveTo>
                  <a:lnTo>
                    <a:pt x="173" y="557"/>
                  </a:lnTo>
                  <a:cubicBezTo>
                    <a:pt x="1" y="719"/>
                    <a:pt x="1" y="997"/>
                    <a:pt x="173" y="1170"/>
                  </a:cubicBezTo>
                  <a:lnTo>
                    <a:pt x="509" y="1496"/>
                  </a:lnTo>
                  <a:cubicBezTo>
                    <a:pt x="590" y="1582"/>
                    <a:pt x="701" y="1625"/>
                    <a:pt x="812" y="1625"/>
                  </a:cubicBezTo>
                  <a:cubicBezTo>
                    <a:pt x="923" y="1625"/>
                    <a:pt x="1036" y="1582"/>
                    <a:pt x="1122" y="1496"/>
                  </a:cubicBezTo>
                  <a:lnTo>
                    <a:pt x="1669" y="940"/>
                  </a:lnTo>
                  <a:lnTo>
                    <a:pt x="729" y="1"/>
                  </a:lnTo>
                  <a:close/>
                </a:path>
              </a:pathLst>
            </a:custGeom>
            <a:solidFill>
              <a:srgbClr val="E8EB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157;p81">
              <a:extLst>
                <a:ext uri="{FF2B5EF4-FFF2-40B4-BE49-F238E27FC236}">
                  <a16:creationId xmlns:a16="http://schemas.microsoft.com/office/drawing/2014/main" id="{640B435A-75EC-87B5-BA40-A9AC9CD5B267}"/>
                </a:ext>
              </a:extLst>
            </p:cNvPr>
            <p:cNvSpPr/>
            <p:nvPr/>
          </p:nvSpPr>
          <p:spPr>
            <a:xfrm>
              <a:off x="5413640" y="2504651"/>
              <a:ext cx="204936" cy="203155"/>
            </a:xfrm>
            <a:custGeom>
              <a:avLst/>
              <a:gdLst/>
              <a:ahLst/>
              <a:cxnLst/>
              <a:rect l="l" t="t" r="r" b="b"/>
              <a:pathLst>
                <a:path w="7822" h="7754" extrusionOk="0">
                  <a:moveTo>
                    <a:pt x="5358" y="0"/>
                  </a:moveTo>
                  <a:lnTo>
                    <a:pt x="968" y="4390"/>
                  </a:lnTo>
                  <a:cubicBezTo>
                    <a:pt x="326" y="5023"/>
                    <a:pt x="0" y="5914"/>
                    <a:pt x="77" y="6815"/>
                  </a:cubicBezTo>
                  <a:cubicBezTo>
                    <a:pt x="115" y="7314"/>
                    <a:pt x="508" y="7707"/>
                    <a:pt x="1006" y="7745"/>
                  </a:cubicBezTo>
                  <a:cubicBezTo>
                    <a:pt x="1084" y="7751"/>
                    <a:pt x="1162" y="7754"/>
                    <a:pt x="1239" y="7754"/>
                  </a:cubicBezTo>
                  <a:cubicBezTo>
                    <a:pt x="2058" y="7754"/>
                    <a:pt x="2845" y="7432"/>
                    <a:pt x="3432" y="6854"/>
                  </a:cubicBezTo>
                  <a:lnTo>
                    <a:pt x="7822" y="2464"/>
                  </a:lnTo>
                  <a:lnTo>
                    <a:pt x="5358" y="0"/>
                  </a:lnTo>
                  <a:close/>
                </a:path>
              </a:pathLst>
            </a:custGeom>
            <a:solidFill>
              <a:srgbClr val="E8EB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158;p81">
              <a:extLst>
                <a:ext uri="{FF2B5EF4-FFF2-40B4-BE49-F238E27FC236}">
                  <a16:creationId xmlns:a16="http://schemas.microsoft.com/office/drawing/2014/main" id="{C320437F-4216-33BE-E2CD-4C95C263627A}"/>
                </a:ext>
              </a:extLst>
            </p:cNvPr>
            <p:cNvSpPr/>
            <p:nvPr/>
          </p:nvSpPr>
          <p:spPr>
            <a:xfrm>
              <a:off x="5417386" y="2554877"/>
              <a:ext cx="201190" cy="153191"/>
            </a:xfrm>
            <a:custGeom>
              <a:avLst/>
              <a:gdLst/>
              <a:ahLst/>
              <a:cxnLst/>
              <a:rect l="l" t="t" r="r" b="b"/>
              <a:pathLst>
                <a:path w="7679" h="5847" extrusionOk="0">
                  <a:moveTo>
                    <a:pt x="7123" y="0"/>
                  </a:moveTo>
                  <a:lnTo>
                    <a:pt x="6222" y="901"/>
                  </a:lnTo>
                  <a:lnTo>
                    <a:pt x="5723" y="1390"/>
                  </a:lnTo>
                  <a:lnTo>
                    <a:pt x="2733" y="4390"/>
                  </a:lnTo>
                  <a:cubicBezTo>
                    <a:pt x="2152" y="4971"/>
                    <a:pt x="1376" y="5293"/>
                    <a:pt x="567" y="5293"/>
                  </a:cubicBezTo>
                  <a:cubicBezTo>
                    <a:pt x="481" y="5293"/>
                    <a:pt x="394" y="5289"/>
                    <a:pt x="308" y="5282"/>
                  </a:cubicBezTo>
                  <a:cubicBezTo>
                    <a:pt x="202" y="5272"/>
                    <a:pt x="97" y="5253"/>
                    <a:pt x="1" y="5215"/>
                  </a:cubicBezTo>
                  <a:lnTo>
                    <a:pt x="1" y="5215"/>
                  </a:lnTo>
                  <a:cubicBezTo>
                    <a:pt x="145" y="5569"/>
                    <a:pt x="470" y="5809"/>
                    <a:pt x="854" y="5838"/>
                  </a:cubicBezTo>
                  <a:cubicBezTo>
                    <a:pt x="931" y="5844"/>
                    <a:pt x="1009" y="5846"/>
                    <a:pt x="1086" y="5846"/>
                  </a:cubicBezTo>
                  <a:cubicBezTo>
                    <a:pt x="1906" y="5846"/>
                    <a:pt x="2701" y="5524"/>
                    <a:pt x="3279" y="4937"/>
                  </a:cubicBezTo>
                  <a:lnTo>
                    <a:pt x="6279" y="1946"/>
                  </a:lnTo>
                  <a:lnTo>
                    <a:pt x="7679" y="547"/>
                  </a:lnTo>
                  <a:lnTo>
                    <a:pt x="7123" y="0"/>
                  </a:lnTo>
                  <a:close/>
                </a:path>
              </a:pathLst>
            </a:custGeom>
            <a:solidFill>
              <a:srgbClr val="D7DD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159;p81">
              <a:extLst>
                <a:ext uri="{FF2B5EF4-FFF2-40B4-BE49-F238E27FC236}">
                  <a16:creationId xmlns:a16="http://schemas.microsoft.com/office/drawing/2014/main" id="{EFC95D5D-1A54-56B1-6AA7-54C6896AB60E}"/>
                </a:ext>
              </a:extLst>
            </p:cNvPr>
            <p:cNvSpPr/>
            <p:nvPr/>
          </p:nvSpPr>
          <p:spPr>
            <a:xfrm>
              <a:off x="5413640" y="2579243"/>
              <a:ext cx="132362" cy="128563"/>
            </a:xfrm>
            <a:custGeom>
              <a:avLst/>
              <a:gdLst/>
              <a:ahLst/>
              <a:cxnLst/>
              <a:rect l="l" t="t" r="r" b="b"/>
              <a:pathLst>
                <a:path w="5052" h="4907" extrusionOk="0">
                  <a:moveTo>
                    <a:pt x="2511" y="0"/>
                  </a:moveTo>
                  <a:lnTo>
                    <a:pt x="968" y="1543"/>
                  </a:lnTo>
                  <a:cubicBezTo>
                    <a:pt x="326" y="2176"/>
                    <a:pt x="0" y="3067"/>
                    <a:pt x="77" y="3968"/>
                  </a:cubicBezTo>
                  <a:cubicBezTo>
                    <a:pt x="115" y="4467"/>
                    <a:pt x="508" y="4860"/>
                    <a:pt x="1006" y="4898"/>
                  </a:cubicBezTo>
                  <a:cubicBezTo>
                    <a:pt x="1084" y="4904"/>
                    <a:pt x="1162" y="4907"/>
                    <a:pt x="1239" y="4907"/>
                  </a:cubicBezTo>
                  <a:cubicBezTo>
                    <a:pt x="2058" y="4907"/>
                    <a:pt x="2845" y="4585"/>
                    <a:pt x="3432" y="4007"/>
                  </a:cubicBezTo>
                  <a:lnTo>
                    <a:pt x="5052" y="2387"/>
                  </a:lnTo>
                  <a:lnTo>
                    <a:pt x="5052" y="2387"/>
                  </a:lnTo>
                  <a:cubicBezTo>
                    <a:pt x="5052" y="2387"/>
                    <a:pt x="5049" y="2387"/>
                    <a:pt x="5043" y="2387"/>
                  </a:cubicBezTo>
                  <a:cubicBezTo>
                    <a:pt x="4960" y="2387"/>
                    <a:pt x="4252" y="2353"/>
                    <a:pt x="3748" y="1227"/>
                  </a:cubicBezTo>
                  <a:cubicBezTo>
                    <a:pt x="3211" y="29"/>
                    <a:pt x="2511" y="0"/>
                    <a:pt x="2511" y="0"/>
                  </a:cubicBezTo>
                  <a:close/>
                </a:path>
              </a:pathLst>
            </a:custGeom>
            <a:solidFill>
              <a:srgbClr val="A4B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160;p81">
              <a:extLst>
                <a:ext uri="{FF2B5EF4-FFF2-40B4-BE49-F238E27FC236}">
                  <a16:creationId xmlns:a16="http://schemas.microsoft.com/office/drawing/2014/main" id="{435257A5-B24B-88B4-4D10-5C7D392C5CE2}"/>
                </a:ext>
              </a:extLst>
            </p:cNvPr>
            <p:cNvSpPr/>
            <p:nvPr/>
          </p:nvSpPr>
          <p:spPr>
            <a:xfrm>
              <a:off x="5417386" y="2632481"/>
              <a:ext cx="128616" cy="75325"/>
            </a:xfrm>
            <a:custGeom>
              <a:avLst/>
              <a:gdLst/>
              <a:ahLst/>
              <a:cxnLst/>
              <a:rect l="l" t="t" r="r" b="b"/>
              <a:pathLst>
                <a:path w="4909" h="2875" extrusionOk="0">
                  <a:moveTo>
                    <a:pt x="4151" y="0"/>
                  </a:moveTo>
                  <a:lnTo>
                    <a:pt x="2742" y="1419"/>
                  </a:lnTo>
                  <a:cubicBezTo>
                    <a:pt x="2162" y="1999"/>
                    <a:pt x="1378" y="2321"/>
                    <a:pt x="574" y="2321"/>
                  </a:cubicBezTo>
                  <a:cubicBezTo>
                    <a:pt x="489" y="2321"/>
                    <a:pt x="403" y="2318"/>
                    <a:pt x="317" y="2310"/>
                  </a:cubicBezTo>
                  <a:cubicBezTo>
                    <a:pt x="202" y="2301"/>
                    <a:pt x="106" y="2281"/>
                    <a:pt x="1" y="2243"/>
                  </a:cubicBezTo>
                  <a:lnTo>
                    <a:pt x="1" y="2243"/>
                  </a:lnTo>
                  <a:cubicBezTo>
                    <a:pt x="154" y="2598"/>
                    <a:pt x="480" y="2837"/>
                    <a:pt x="863" y="2866"/>
                  </a:cubicBezTo>
                  <a:cubicBezTo>
                    <a:pt x="941" y="2872"/>
                    <a:pt x="1019" y="2875"/>
                    <a:pt x="1096" y="2875"/>
                  </a:cubicBezTo>
                  <a:cubicBezTo>
                    <a:pt x="1915" y="2875"/>
                    <a:pt x="2702" y="2553"/>
                    <a:pt x="3289" y="1975"/>
                  </a:cubicBezTo>
                  <a:lnTo>
                    <a:pt x="4909" y="355"/>
                  </a:lnTo>
                  <a:lnTo>
                    <a:pt x="4909" y="355"/>
                  </a:lnTo>
                  <a:cubicBezTo>
                    <a:pt x="4909" y="355"/>
                    <a:pt x="4908" y="355"/>
                    <a:pt x="4906" y="355"/>
                  </a:cubicBezTo>
                  <a:cubicBezTo>
                    <a:pt x="4873" y="355"/>
                    <a:pt x="4534" y="346"/>
                    <a:pt x="4151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161;p81">
              <a:extLst>
                <a:ext uri="{FF2B5EF4-FFF2-40B4-BE49-F238E27FC236}">
                  <a16:creationId xmlns:a16="http://schemas.microsoft.com/office/drawing/2014/main" id="{DEF3D165-8CF5-15BF-E6A9-81F3F5196167}"/>
                </a:ext>
              </a:extLst>
            </p:cNvPr>
            <p:cNvSpPr/>
            <p:nvPr/>
          </p:nvSpPr>
          <p:spPr>
            <a:xfrm>
              <a:off x="5540710" y="2480102"/>
              <a:ext cx="103228" cy="101342"/>
            </a:xfrm>
            <a:custGeom>
              <a:avLst/>
              <a:gdLst/>
              <a:ahLst/>
              <a:cxnLst/>
              <a:rect l="l" t="t" r="r" b="b"/>
              <a:pathLst>
                <a:path w="3940" h="3868" extrusionOk="0">
                  <a:moveTo>
                    <a:pt x="370" y="0"/>
                  </a:moveTo>
                  <a:cubicBezTo>
                    <a:pt x="288" y="0"/>
                    <a:pt x="206" y="31"/>
                    <a:pt x="144" y="94"/>
                  </a:cubicBezTo>
                  <a:lnTo>
                    <a:pt x="134" y="103"/>
                  </a:lnTo>
                  <a:cubicBezTo>
                    <a:pt x="0" y="228"/>
                    <a:pt x="0" y="439"/>
                    <a:pt x="134" y="563"/>
                  </a:cubicBezTo>
                  <a:lnTo>
                    <a:pt x="3336" y="3774"/>
                  </a:lnTo>
                  <a:cubicBezTo>
                    <a:pt x="3403" y="3837"/>
                    <a:pt x="3487" y="3868"/>
                    <a:pt x="3570" y="3868"/>
                  </a:cubicBezTo>
                  <a:cubicBezTo>
                    <a:pt x="3652" y="3868"/>
                    <a:pt x="3734" y="3837"/>
                    <a:pt x="3796" y="3774"/>
                  </a:cubicBezTo>
                  <a:lnTo>
                    <a:pt x="3806" y="3765"/>
                  </a:lnTo>
                  <a:cubicBezTo>
                    <a:pt x="3940" y="3631"/>
                    <a:pt x="3940" y="3429"/>
                    <a:pt x="3806" y="3305"/>
                  </a:cubicBezTo>
                  <a:lnTo>
                    <a:pt x="604" y="94"/>
                  </a:lnTo>
                  <a:cubicBezTo>
                    <a:pt x="537" y="31"/>
                    <a:pt x="453" y="0"/>
                    <a:pt x="370" y="0"/>
                  </a:cubicBezTo>
                  <a:close/>
                </a:path>
              </a:pathLst>
            </a:custGeom>
            <a:solidFill>
              <a:srgbClr val="CAD3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162;p81">
              <a:extLst>
                <a:ext uri="{FF2B5EF4-FFF2-40B4-BE49-F238E27FC236}">
                  <a16:creationId xmlns:a16="http://schemas.microsoft.com/office/drawing/2014/main" id="{674F933D-CED5-C75A-A16C-264415C70DD1}"/>
                </a:ext>
              </a:extLst>
            </p:cNvPr>
            <p:cNvSpPr/>
            <p:nvPr/>
          </p:nvSpPr>
          <p:spPr>
            <a:xfrm>
              <a:off x="5619310" y="2557890"/>
              <a:ext cx="26750" cy="23213"/>
            </a:xfrm>
            <a:custGeom>
              <a:avLst/>
              <a:gdLst/>
              <a:ahLst/>
              <a:cxnLst/>
              <a:rect l="l" t="t" r="r" b="b"/>
              <a:pathLst>
                <a:path w="1021" h="886" extrusionOk="0">
                  <a:moveTo>
                    <a:pt x="470" y="0"/>
                  </a:moveTo>
                  <a:lnTo>
                    <a:pt x="0" y="460"/>
                  </a:lnTo>
                  <a:lnTo>
                    <a:pt x="336" y="796"/>
                  </a:lnTo>
                  <a:cubicBezTo>
                    <a:pt x="405" y="859"/>
                    <a:pt x="481" y="885"/>
                    <a:pt x="554" y="885"/>
                  </a:cubicBezTo>
                  <a:cubicBezTo>
                    <a:pt x="805" y="885"/>
                    <a:pt x="1021" y="571"/>
                    <a:pt x="806" y="326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rgbClr val="AFBC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163;p81">
              <a:extLst>
                <a:ext uri="{FF2B5EF4-FFF2-40B4-BE49-F238E27FC236}">
                  <a16:creationId xmlns:a16="http://schemas.microsoft.com/office/drawing/2014/main" id="{38306F74-C037-6752-65DC-F48714F76C7E}"/>
                </a:ext>
              </a:extLst>
            </p:cNvPr>
            <p:cNvSpPr/>
            <p:nvPr/>
          </p:nvSpPr>
          <p:spPr>
            <a:xfrm>
              <a:off x="5575608" y="2456181"/>
              <a:ext cx="91202" cy="91176"/>
            </a:xfrm>
            <a:custGeom>
              <a:avLst/>
              <a:gdLst/>
              <a:ahLst/>
              <a:cxnLst/>
              <a:rect l="l" t="t" r="r" b="b"/>
              <a:pathLst>
                <a:path w="3481" h="3480" extrusionOk="0">
                  <a:moveTo>
                    <a:pt x="1745" y="0"/>
                  </a:moveTo>
                  <a:lnTo>
                    <a:pt x="1" y="1745"/>
                  </a:lnTo>
                  <a:lnTo>
                    <a:pt x="1745" y="3480"/>
                  </a:lnTo>
                  <a:lnTo>
                    <a:pt x="3480" y="1745"/>
                  </a:lnTo>
                  <a:lnTo>
                    <a:pt x="1745" y="0"/>
                  </a:lnTo>
                  <a:close/>
                </a:path>
              </a:pathLst>
            </a:custGeom>
            <a:solidFill>
              <a:srgbClr val="C6CE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164;p81">
              <a:extLst>
                <a:ext uri="{FF2B5EF4-FFF2-40B4-BE49-F238E27FC236}">
                  <a16:creationId xmlns:a16="http://schemas.microsoft.com/office/drawing/2014/main" id="{DC8B5F90-5509-8CC5-BB11-FBC72D3A8D5B}"/>
                </a:ext>
              </a:extLst>
            </p:cNvPr>
            <p:cNvSpPr/>
            <p:nvPr/>
          </p:nvSpPr>
          <p:spPr>
            <a:xfrm>
              <a:off x="5575608" y="2456181"/>
              <a:ext cx="91438" cy="91176"/>
            </a:xfrm>
            <a:custGeom>
              <a:avLst/>
              <a:gdLst/>
              <a:ahLst/>
              <a:cxnLst/>
              <a:rect l="l" t="t" r="r" b="b"/>
              <a:pathLst>
                <a:path w="3490" h="3480" extrusionOk="0">
                  <a:moveTo>
                    <a:pt x="1" y="1745"/>
                  </a:moveTo>
                  <a:lnTo>
                    <a:pt x="1256" y="3000"/>
                  </a:lnTo>
                  <a:lnTo>
                    <a:pt x="1260" y="2997"/>
                  </a:lnTo>
                  <a:lnTo>
                    <a:pt x="1260" y="2997"/>
                  </a:lnTo>
                  <a:lnTo>
                    <a:pt x="1" y="1745"/>
                  </a:lnTo>
                  <a:close/>
                  <a:moveTo>
                    <a:pt x="1745" y="0"/>
                  </a:moveTo>
                  <a:lnTo>
                    <a:pt x="1448" y="288"/>
                  </a:lnTo>
                  <a:lnTo>
                    <a:pt x="2359" y="1208"/>
                  </a:lnTo>
                  <a:cubicBezTo>
                    <a:pt x="2550" y="1390"/>
                    <a:pt x="2550" y="1706"/>
                    <a:pt x="2359" y="1889"/>
                  </a:cubicBezTo>
                  <a:lnTo>
                    <a:pt x="1260" y="2997"/>
                  </a:lnTo>
                  <a:lnTo>
                    <a:pt x="1260" y="2997"/>
                  </a:lnTo>
                  <a:lnTo>
                    <a:pt x="1745" y="3480"/>
                  </a:lnTo>
                  <a:lnTo>
                    <a:pt x="3490" y="1745"/>
                  </a:lnTo>
                  <a:lnTo>
                    <a:pt x="1745" y="0"/>
                  </a:lnTo>
                  <a:close/>
                </a:path>
              </a:pathLst>
            </a:custGeom>
            <a:solidFill>
              <a:srgbClr val="ADB8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165;p81">
              <a:extLst>
                <a:ext uri="{FF2B5EF4-FFF2-40B4-BE49-F238E27FC236}">
                  <a16:creationId xmlns:a16="http://schemas.microsoft.com/office/drawing/2014/main" id="{7AB9BABB-ACA9-6F0F-84F2-BEB3087C4A73}"/>
                </a:ext>
              </a:extLst>
            </p:cNvPr>
            <p:cNvSpPr/>
            <p:nvPr/>
          </p:nvSpPr>
          <p:spPr>
            <a:xfrm>
              <a:off x="5523680" y="2521865"/>
              <a:ext cx="29868" cy="27012"/>
            </a:xfrm>
            <a:custGeom>
              <a:avLst/>
              <a:gdLst/>
              <a:ahLst/>
              <a:cxnLst/>
              <a:rect l="l" t="t" r="r" b="b"/>
              <a:pathLst>
                <a:path w="1140" h="1031" extrusionOk="0">
                  <a:moveTo>
                    <a:pt x="305" y="1"/>
                  </a:moveTo>
                  <a:cubicBezTo>
                    <a:pt x="140" y="1"/>
                    <a:pt x="1" y="213"/>
                    <a:pt x="161" y="359"/>
                  </a:cubicBezTo>
                  <a:lnTo>
                    <a:pt x="775" y="973"/>
                  </a:lnTo>
                  <a:cubicBezTo>
                    <a:pt x="813" y="1011"/>
                    <a:pt x="861" y="1030"/>
                    <a:pt x="919" y="1030"/>
                  </a:cubicBezTo>
                  <a:cubicBezTo>
                    <a:pt x="967" y="1030"/>
                    <a:pt x="1024" y="1011"/>
                    <a:pt x="1062" y="973"/>
                  </a:cubicBezTo>
                  <a:cubicBezTo>
                    <a:pt x="1139" y="896"/>
                    <a:pt x="1139" y="762"/>
                    <a:pt x="1062" y="685"/>
                  </a:cubicBezTo>
                  <a:lnTo>
                    <a:pt x="459" y="72"/>
                  </a:lnTo>
                  <a:cubicBezTo>
                    <a:pt x="411" y="21"/>
                    <a:pt x="357" y="1"/>
                    <a:pt x="305" y="1"/>
                  </a:cubicBezTo>
                  <a:close/>
                </a:path>
              </a:pathLst>
            </a:custGeom>
            <a:solidFill>
              <a:srgbClr val="657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166;p81">
              <a:extLst>
                <a:ext uri="{FF2B5EF4-FFF2-40B4-BE49-F238E27FC236}">
                  <a16:creationId xmlns:a16="http://schemas.microsoft.com/office/drawing/2014/main" id="{3D999CE6-888E-28C1-6EB8-2D05802B203C}"/>
                </a:ext>
              </a:extLst>
            </p:cNvPr>
            <p:cNvSpPr/>
            <p:nvPr/>
          </p:nvSpPr>
          <p:spPr>
            <a:xfrm>
              <a:off x="5505366" y="2541358"/>
              <a:ext cx="29344" cy="26593"/>
            </a:xfrm>
            <a:custGeom>
              <a:avLst/>
              <a:gdLst/>
              <a:ahLst/>
              <a:cxnLst/>
              <a:rect l="l" t="t" r="r" b="b"/>
              <a:pathLst>
                <a:path w="1120" h="1015" extrusionOk="0">
                  <a:moveTo>
                    <a:pt x="292" y="1"/>
                  </a:moveTo>
                  <a:cubicBezTo>
                    <a:pt x="135" y="1"/>
                    <a:pt x="0" y="195"/>
                    <a:pt x="141" y="344"/>
                  </a:cubicBezTo>
                  <a:lnTo>
                    <a:pt x="745" y="957"/>
                  </a:lnTo>
                  <a:cubicBezTo>
                    <a:pt x="784" y="996"/>
                    <a:pt x="832" y="1015"/>
                    <a:pt x="889" y="1015"/>
                  </a:cubicBezTo>
                  <a:cubicBezTo>
                    <a:pt x="947" y="1015"/>
                    <a:pt x="995" y="996"/>
                    <a:pt x="1033" y="957"/>
                  </a:cubicBezTo>
                  <a:cubicBezTo>
                    <a:pt x="1119" y="871"/>
                    <a:pt x="1119" y="746"/>
                    <a:pt x="1033" y="660"/>
                  </a:cubicBezTo>
                  <a:lnTo>
                    <a:pt x="429" y="56"/>
                  </a:lnTo>
                  <a:cubicBezTo>
                    <a:pt x="386" y="17"/>
                    <a:pt x="338" y="1"/>
                    <a:pt x="292" y="1"/>
                  </a:cubicBezTo>
                  <a:close/>
                </a:path>
              </a:pathLst>
            </a:custGeom>
            <a:solidFill>
              <a:srgbClr val="657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167;p81">
              <a:extLst>
                <a:ext uri="{FF2B5EF4-FFF2-40B4-BE49-F238E27FC236}">
                  <a16:creationId xmlns:a16="http://schemas.microsoft.com/office/drawing/2014/main" id="{9B6A82D0-684A-8C21-D4CC-DE27DB4389DB}"/>
                </a:ext>
              </a:extLst>
            </p:cNvPr>
            <p:cNvSpPr/>
            <p:nvPr/>
          </p:nvSpPr>
          <p:spPr>
            <a:xfrm>
              <a:off x="5486266" y="2560222"/>
              <a:ext cx="43675" cy="40898"/>
            </a:xfrm>
            <a:custGeom>
              <a:avLst/>
              <a:gdLst/>
              <a:ahLst/>
              <a:cxnLst/>
              <a:rect l="l" t="t" r="r" b="b"/>
              <a:pathLst>
                <a:path w="1667" h="1561" extrusionOk="0">
                  <a:moveTo>
                    <a:pt x="296" y="1"/>
                  </a:moveTo>
                  <a:cubicBezTo>
                    <a:pt x="138" y="1"/>
                    <a:pt x="0" y="203"/>
                    <a:pt x="142" y="352"/>
                  </a:cubicBezTo>
                  <a:lnTo>
                    <a:pt x="1292" y="1502"/>
                  </a:lnTo>
                  <a:cubicBezTo>
                    <a:pt x="1331" y="1541"/>
                    <a:pt x="1388" y="1560"/>
                    <a:pt x="1446" y="1560"/>
                  </a:cubicBezTo>
                  <a:cubicBezTo>
                    <a:pt x="1494" y="1560"/>
                    <a:pt x="1541" y="1541"/>
                    <a:pt x="1580" y="1502"/>
                  </a:cubicBezTo>
                  <a:cubicBezTo>
                    <a:pt x="1666" y="1426"/>
                    <a:pt x="1666" y="1292"/>
                    <a:pt x="1580" y="1215"/>
                  </a:cubicBezTo>
                  <a:lnTo>
                    <a:pt x="430" y="55"/>
                  </a:lnTo>
                  <a:cubicBezTo>
                    <a:pt x="387" y="17"/>
                    <a:pt x="341" y="1"/>
                    <a:pt x="296" y="1"/>
                  </a:cubicBezTo>
                  <a:close/>
                </a:path>
              </a:pathLst>
            </a:custGeom>
            <a:solidFill>
              <a:srgbClr val="657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168;p81">
              <a:extLst>
                <a:ext uri="{FF2B5EF4-FFF2-40B4-BE49-F238E27FC236}">
                  <a16:creationId xmlns:a16="http://schemas.microsoft.com/office/drawing/2014/main" id="{885EE11A-105A-303B-CCA8-9C995AAD8922}"/>
                </a:ext>
              </a:extLst>
            </p:cNvPr>
            <p:cNvSpPr/>
            <p:nvPr/>
          </p:nvSpPr>
          <p:spPr>
            <a:xfrm>
              <a:off x="5467376" y="2579295"/>
              <a:ext cx="29161" cy="26593"/>
            </a:xfrm>
            <a:custGeom>
              <a:avLst/>
              <a:gdLst/>
              <a:ahLst/>
              <a:cxnLst/>
              <a:rect l="l" t="t" r="r" b="b"/>
              <a:pathLst>
                <a:path w="1113" h="1015" extrusionOk="0">
                  <a:moveTo>
                    <a:pt x="291" y="0"/>
                  </a:moveTo>
                  <a:cubicBezTo>
                    <a:pt x="132" y="0"/>
                    <a:pt x="1" y="195"/>
                    <a:pt x="134" y="343"/>
                  </a:cubicBezTo>
                  <a:lnTo>
                    <a:pt x="748" y="957"/>
                  </a:lnTo>
                  <a:cubicBezTo>
                    <a:pt x="786" y="995"/>
                    <a:pt x="834" y="1014"/>
                    <a:pt x="892" y="1014"/>
                  </a:cubicBezTo>
                  <a:cubicBezTo>
                    <a:pt x="949" y="1014"/>
                    <a:pt x="997" y="995"/>
                    <a:pt x="1036" y="957"/>
                  </a:cubicBezTo>
                  <a:cubicBezTo>
                    <a:pt x="1112" y="870"/>
                    <a:pt x="1112" y="746"/>
                    <a:pt x="1036" y="659"/>
                  </a:cubicBezTo>
                  <a:lnTo>
                    <a:pt x="432" y="56"/>
                  </a:lnTo>
                  <a:cubicBezTo>
                    <a:pt x="386" y="17"/>
                    <a:pt x="337" y="0"/>
                    <a:pt x="291" y="0"/>
                  </a:cubicBezTo>
                  <a:close/>
                </a:path>
              </a:pathLst>
            </a:custGeom>
            <a:solidFill>
              <a:srgbClr val="657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169;p81">
              <a:extLst>
                <a:ext uri="{FF2B5EF4-FFF2-40B4-BE49-F238E27FC236}">
                  <a16:creationId xmlns:a16="http://schemas.microsoft.com/office/drawing/2014/main" id="{0511A092-8590-69D7-0390-AE849017E23A}"/>
                </a:ext>
              </a:extLst>
            </p:cNvPr>
            <p:cNvSpPr/>
            <p:nvPr/>
          </p:nvSpPr>
          <p:spPr>
            <a:xfrm>
              <a:off x="5448381" y="2598264"/>
              <a:ext cx="29318" cy="26698"/>
            </a:xfrm>
            <a:custGeom>
              <a:avLst/>
              <a:gdLst/>
              <a:ahLst/>
              <a:cxnLst/>
              <a:rect l="l" t="t" r="r" b="b"/>
              <a:pathLst>
                <a:path w="1119" h="1019" extrusionOk="0">
                  <a:moveTo>
                    <a:pt x="289" y="1"/>
                  </a:moveTo>
                  <a:cubicBezTo>
                    <a:pt x="133" y="1"/>
                    <a:pt x="0" y="200"/>
                    <a:pt x="141" y="348"/>
                  </a:cubicBezTo>
                  <a:lnTo>
                    <a:pt x="744" y="952"/>
                  </a:lnTo>
                  <a:cubicBezTo>
                    <a:pt x="783" y="990"/>
                    <a:pt x="831" y="1019"/>
                    <a:pt x="888" y="1019"/>
                  </a:cubicBezTo>
                  <a:cubicBezTo>
                    <a:pt x="946" y="1019"/>
                    <a:pt x="994" y="990"/>
                    <a:pt x="1032" y="952"/>
                  </a:cubicBezTo>
                  <a:cubicBezTo>
                    <a:pt x="1118" y="875"/>
                    <a:pt x="1118" y="741"/>
                    <a:pt x="1032" y="664"/>
                  </a:cubicBezTo>
                  <a:lnTo>
                    <a:pt x="428" y="60"/>
                  </a:lnTo>
                  <a:cubicBezTo>
                    <a:pt x="384" y="18"/>
                    <a:pt x="336" y="1"/>
                    <a:pt x="289" y="1"/>
                  </a:cubicBezTo>
                  <a:close/>
                </a:path>
              </a:pathLst>
            </a:custGeom>
            <a:solidFill>
              <a:srgbClr val="657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170;p81">
              <a:extLst>
                <a:ext uri="{FF2B5EF4-FFF2-40B4-BE49-F238E27FC236}">
                  <a16:creationId xmlns:a16="http://schemas.microsoft.com/office/drawing/2014/main" id="{58EAF494-D5A7-B70E-453B-66B467B9914F}"/>
                </a:ext>
              </a:extLst>
            </p:cNvPr>
            <p:cNvSpPr/>
            <p:nvPr/>
          </p:nvSpPr>
          <p:spPr>
            <a:xfrm>
              <a:off x="5429491" y="2617364"/>
              <a:ext cx="43440" cy="40741"/>
            </a:xfrm>
            <a:custGeom>
              <a:avLst/>
              <a:gdLst/>
              <a:ahLst/>
              <a:cxnLst/>
              <a:rect l="l" t="t" r="r" b="b"/>
              <a:pathLst>
                <a:path w="1658" h="1555" extrusionOk="0">
                  <a:moveTo>
                    <a:pt x="287" y="0"/>
                  </a:moveTo>
                  <a:cubicBezTo>
                    <a:pt x="129" y="0"/>
                    <a:pt x="0" y="199"/>
                    <a:pt x="133" y="347"/>
                  </a:cubicBezTo>
                  <a:lnTo>
                    <a:pt x="1283" y="1497"/>
                  </a:lnTo>
                  <a:cubicBezTo>
                    <a:pt x="1322" y="1536"/>
                    <a:pt x="1379" y="1555"/>
                    <a:pt x="1437" y="1555"/>
                  </a:cubicBezTo>
                  <a:cubicBezTo>
                    <a:pt x="1485" y="1555"/>
                    <a:pt x="1542" y="1536"/>
                    <a:pt x="1580" y="1497"/>
                  </a:cubicBezTo>
                  <a:cubicBezTo>
                    <a:pt x="1657" y="1421"/>
                    <a:pt x="1657" y="1286"/>
                    <a:pt x="1580" y="1210"/>
                  </a:cubicBezTo>
                  <a:lnTo>
                    <a:pt x="430" y="60"/>
                  </a:lnTo>
                  <a:cubicBezTo>
                    <a:pt x="384" y="18"/>
                    <a:pt x="334" y="0"/>
                    <a:pt x="287" y="0"/>
                  </a:cubicBezTo>
                  <a:close/>
                </a:path>
              </a:pathLst>
            </a:custGeom>
            <a:solidFill>
              <a:srgbClr val="657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8399;p81">
            <a:extLst>
              <a:ext uri="{FF2B5EF4-FFF2-40B4-BE49-F238E27FC236}">
                <a16:creationId xmlns:a16="http://schemas.microsoft.com/office/drawing/2014/main" id="{817DF971-610C-9598-6768-CD6DAF1B24BF}"/>
              </a:ext>
            </a:extLst>
          </p:cNvPr>
          <p:cNvGrpSpPr/>
          <p:nvPr/>
        </p:nvGrpSpPr>
        <p:grpSpPr>
          <a:xfrm>
            <a:off x="6670298" y="1585952"/>
            <a:ext cx="964360" cy="580814"/>
            <a:chOff x="5761445" y="1541723"/>
            <a:chExt cx="362163" cy="279737"/>
          </a:xfrm>
        </p:grpSpPr>
        <p:sp>
          <p:nvSpPr>
            <p:cNvPr id="29" name="Google Shape;8400;p81">
              <a:extLst>
                <a:ext uri="{FF2B5EF4-FFF2-40B4-BE49-F238E27FC236}">
                  <a16:creationId xmlns:a16="http://schemas.microsoft.com/office/drawing/2014/main" id="{C86A2F95-6A30-F325-1141-5389AE7B6927}"/>
                </a:ext>
              </a:extLst>
            </p:cNvPr>
            <p:cNvSpPr/>
            <p:nvPr/>
          </p:nvSpPr>
          <p:spPr>
            <a:xfrm>
              <a:off x="5870699" y="1603371"/>
              <a:ext cx="64059" cy="218089"/>
            </a:xfrm>
            <a:custGeom>
              <a:avLst/>
              <a:gdLst/>
              <a:ahLst/>
              <a:cxnLst/>
              <a:rect l="l" t="t" r="r" b="b"/>
              <a:pathLst>
                <a:path w="2445" h="8324" extrusionOk="0">
                  <a:moveTo>
                    <a:pt x="1735" y="1"/>
                  </a:moveTo>
                  <a:cubicBezTo>
                    <a:pt x="1630" y="1"/>
                    <a:pt x="1525" y="70"/>
                    <a:pt x="1525" y="209"/>
                  </a:cubicBezTo>
                  <a:lnTo>
                    <a:pt x="1525" y="487"/>
                  </a:lnTo>
                  <a:cubicBezTo>
                    <a:pt x="1525" y="1043"/>
                    <a:pt x="1170" y="1494"/>
                    <a:pt x="710" y="1494"/>
                  </a:cubicBezTo>
                  <a:lnTo>
                    <a:pt x="288" y="1494"/>
                  </a:lnTo>
                  <a:cubicBezTo>
                    <a:pt x="87" y="1494"/>
                    <a:pt x="0" y="1753"/>
                    <a:pt x="163" y="1877"/>
                  </a:cubicBezTo>
                  <a:cubicBezTo>
                    <a:pt x="29" y="2002"/>
                    <a:pt x="125" y="2232"/>
                    <a:pt x="307" y="2232"/>
                  </a:cubicBezTo>
                  <a:lnTo>
                    <a:pt x="739" y="2232"/>
                  </a:lnTo>
                  <a:cubicBezTo>
                    <a:pt x="1448" y="2232"/>
                    <a:pt x="2023" y="2807"/>
                    <a:pt x="2033" y="3516"/>
                  </a:cubicBezTo>
                  <a:lnTo>
                    <a:pt x="2033" y="8108"/>
                  </a:lnTo>
                  <a:cubicBezTo>
                    <a:pt x="2028" y="8251"/>
                    <a:pt x="2131" y="8323"/>
                    <a:pt x="2235" y="8323"/>
                  </a:cubicBezTo>
                  <a:cubicBezTo>
                    <a:pt x="2339" y="8323"/>
                    <a:pt x="2445" y="8251"/>
                    <a:pt x="2445" y="8108"/>
                  </a:cubicBezTo>
                  <a:lnTo>
                    <a:pt x="2445" y="3526"/>
                  </a:lnTo>
                  <a:cubicBezTo>
                    <a:pt x="2445" y="2711"/>
                    <a:pt x="1870" y="2002"/>
                    <a:pt x="1074" y="1848"/>
                  </a:cubicBezTo>
                  <a:cubicBezTo>
                    <a:pt x="1582" y="1666"/>
                    <a:pt x="1946" y="1129"/>
                    <a:pt x="1946" y="487"/>
                  </a:cubicBezTo>
                  <a:lnTo>
                    <a:pt x="1946" y="209"/>
                  </a:lnTo>
                  <a:cubicBezTo>
                    <a:pt x="1946" y="70"/>
                    <a:pt x="1841" y="1"/>
                    <a:pt x="1735" y="1"/>
                  </a:cubicBezTo>
                  <a:close/>
                </a:path>
              </a:pathLst>
            </a:custGeom>
            <a:solidFill>
              <a:srgbClr val="4962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401;p81">
              <a:extLst>
                <a:ext uri="{FF2B5EF4-FFF2-40B4-BE49-F238E27FC236}">
                  <a16:creationId xmlns:a16="http://schemas.microsoft.com/office/drawing/2014/main" id="{F6F4ACB8-A427-BA0D-701C-9C57203E7A01}"/>
                </a:ext>
              </a:extLst>
            </p:cNvPr>
            <p:cNvSpPr/>
            <p:nvPr/>
          </p:nvSpPr>
          <p:spPr>
            <a:xfrm>
              <a:off x="5761445" y="1541723"/>
              <a:ext cx="139567" cy="223198"/>
            </a:xfrm>
            <a:custGeom>
              <a:avLst/>
              <a:gdLst/>
              <a:ahLst/>
              <a:cxnLst/>
              <a:rect l="l" t="t" r="r" b="b"/>
              <a:pathLst>
                <a:path w="5327" h="8519" extrusionOk="0">
                  <a:moveTo>
                    <a:pt x="2761" y="0"/>
                  </a:moveTo>
                  <a:cubicBezTo>
                    <a:pt x="2473" y="0"/>
                    <a:pt x="2171" y="66"/>
                    <a:pt x="1870" y="214"/>
                  </a:cubicBezTo>
                  <a:cubicBezTo>
                    <a:pt x="1611" y="338"/>
                    <a:pt x="1391" y="521"/>
                    <a:pt x="1199" y="741"/>
                  </a:cubicBezTo>
                  <a:cubicBezTo>
                    <a:pt x="1161" y="789"/>
                    <a:pt x="1132" y="837"/>
                    <a:pt x="1094" y="885"/>
                  </a:cubicBezTo>
                  <a:cubicBezTo>
                    <a:pt x="365" y="1978"/>
                    <a:pt x="1" y="3109"/>
                    <a:pt x="1" y="4259"/>
                  </a:cubicBezTo>
                  <a:cubicBezTo>
                    <a:pt x="1" y="5409"/>
                    <a:pt x="375" y="6550"/>
                    <a:pt x="1094" y="7633"/>
                  </a:cubicBezTo>
                  <a:cubicBezTo>
                    <a:pt x="1477" y="8205"/>
                    <a:pt x="2104" y="8519"/>
                    <a:pt x="2744" y="8519"/>
                  </a:cubicBezTo>
                  <a:cubicBezTo>
                    <a:pt x="3112" y="8519"/>
                    <a:pt x="3484" y="8415"/>
                    <a:pt x="3816" y="8198"/>
                  </a:cubicBezTo>
                  <a:cubicBezTo>
                    <a:pt x="4736" y="7585"/>
                    <a:pt x="4985" y="6339"/>
                    <a:pt x="4372" y="5419"/>
                  </a:cubicBezTo>
                  <a:lnTo>
                    <a:pt x="4353" y="5390"/>
                  </a:lnTo>
                  <a:cubicBezTo>
                    <a:pt x="4228" y="5189"/>
                    <a:pt x="4228" y="4939"/>
                    <a:pt x="4353" y="4738"/>
                  </a:cubicBezTo>
                  <a:cubicBezTo>
                    <a:pt x="4525" y="4451"/>
                    <a:pt x="4525" y="4086"/>
                    <a:pt x="4353" y="3789"/>
                  </a:cubicBezTo>
                  <a:cubicBezTo>
                    <a:pt x="4228" y="3598"/>
                    <a:pt x="4228" y="3339"/>
                    <a:pt x="4353" y="3147"/>
                  </a:cubicBezTo>
                  <a:cubicBezTo>
                    <a:pt x="4362" y="3118"/>
                    <a:pt x="4372" y="3109"/>
                    <a:pt x="4391" y="3089"/>
                  </a:cubicBezTo>
                  <a:cubicBezTo>
                    <a:pt x="5327" y="1682"/>
                    <a:pt x="4213" y="0"/>
                    <a:pt x="2761" y="0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402;p81">
              <a:extLst>
                <a:ext uri="{FF2B5EF4-FFF2-40B4-BE49-F238E27FC236}">
                  <a16:creationId xmlns:a16="http://schemas.microsoft.com/office/drawing/2014/main" id="{1A1AED12-C43E-7F88-7E94-15BF36A1EF07}"/>
                </a:ext>
              </a:extLst>
            </p:cNvPr>
            <p:cNvSpPr/>
            <p:nvPr/>
          </p:nvSpPr>
          <p:spPr>
            <a:xfrm>
              <a:off x="5761707" y="1541854"/>
              <a:ext cx="83159" cy="222962"/>
            </a:xfrm>
            <a:custGeom>
              <a:avLst/>
              <a:gdLst/>
              <a:ahLst/>
              <a:cxnLst/>
              <a:rect l="l" t="t" r="r" b="b"/>
              <a:pathLst>
                <a:path w="3174" h="8510" extrusionOk="0">
                  <a:moveTo>
                    <a:pt x="2750" y="1"/>
                  </a:moveTo>
                  <a:cubicBezTo>
                    <a:pt x="2442" y="1"/>
                    <a:pt x="2135" y="71"/>
                    <a:pt x="1860" y="209"/>
                  </a:cubicBezTo>
                  <a:cubicBezTo>
                    <a:pt x="1601" y="333"/>
                    <a:pt x="1381" y="516"/>
                    <a:pt x="1199" y="736"/>
                  </a:cubicBezTo>
                  <a:cubicBezTo>
                    <a:pt x="1160" y="784"/>
                    <a:pt x="1122" y="832"/>
                    <a:pt x="1093" y="880"/>
                  </a:cubicBezTo>
                  <a:cubicBezTo>
                    <a:pt x="374" y="1973"/>
                    <a:pt x="0" y="3104"/>
                    <a:pt x="0" y="4254"/>
                  </a:cubicBezTo>
                  <a:cubicBezTo>
                    <a:pt x="0" y="5404"/>
                    <a:pt x="355" y="6545"/>
                    <a:pt x="1093" y="7628"/>
                  </a:cubicBezTo>
                  <a:cubicBezTo>
                    <a:pt x="1457" y="8184"/>
                    <a:pt x="2071" y="8510"/>
                    <a:pt x="2742" y="8510"/>
                  </a:cubicBezTo>
                  <a:cubicBezTo>
                    <a:pt x="2886" y="8510"/>
                    <a:pt x="3029" y="8500"/>
                    <a:pt x="3164" y="8471"/>
                  </a:cubicBezTo>
                  <a:cubicBezTo>
                    <a:pt x="2665" y="8356"/>
                    <a:pt x="2234" y="8059"/>
                    <a:pt x="1946" y="7628"/>
                  </a:cubicBezTo>
                  <a:cubicBezTo>
                    <a:pt x="1227" y="6545"/>
                    <a:pt x="863" y="5404"/>
                    <a:pt x="863" y="4254"/>
                  </a:cubicBezTo>
                  <a:cubicBezTo>
                    <a:pt x="863" y="3104"/>
                    <a:pt x="1218" y="1973"/>
                    <a:pt x="1946" y="880"/>
                  </a:cubicBezTo>
                  <a:cubicBezTo>
                    <a:pt x="1985" y="832"/>
                    <a:pt x="2023" y="784"/>
                    <a:pt x="2061" y="736"/>
                  </a:cubicBezTo>
                  <a:lnTo>
                    <a:pt x="2723" y="209"/>
                  </a:lnTo>
                  <a:cubicBezTo>
                    <a:pt x="2866" y="132"/>
                    <a:pt x="3020" y="84"/>
                    <a:pt x="3173" y="46"/>
                  </a:cubicBezTo>
                  <a:cubicBezTo>
                    <a:pt x="3034" y="16"/>
                    <a:pt x="2892" y="1"/>
                    <a:pt x="2750" y="1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403;p81">
              <a:extLst>
                <a:ext uri="{FF2B5EF4-FFF2-40B4-BE49-F238E27FC236}">
                  <a16:creationId xmlns:a16="http://schemas.microsoft.com/office/drawing/2014/main" id="{B3582602-5ED1-C4C8-CA3A-C2CA35C8A834}"/>
                </a:ext>
              </a:extLst>
            </p:cNvPr>
            <p:cNvSpPr/>
            <p:nvPr/>
          </p:nvSpPr>
          <p:spPr>
            <a:xfrm>
              <a:off x="5950059" y="1603371"/>
              <a:ext cx="64059" cy="218089"/>
            </a:xfrm>
            <a:custGeom>
              <a:avLst/>
              <a:gdLst/>
              <a:ahLst/>
              <a:cxnLst/>
              <a:rect l="l" t="t" r="r" b="b"/>
              <a:pathLst>
                <a:path w="2445" h="8324" extrusionOk="0">
                  <a:moveTo>
                    <a:pt x="719" y="1"/>
                  </a:moveTo>
                  <a:cubicBezTo>
                    <a:pt x="614" y="1"/>
                    <a:pt x="508" y="70"/>
                    <a:pt x="508" y="209"/>
                  </a:cubicBezTo>
                  <a:lnTo>
                    <a:pt x="508" y="487"/>
                  </a:lnTo>
                  <a:cubicBezTo>
                    <a:pt x="508" y="1129"/>
                    <a:pt x="873" y="1666"/>
                    <a:pt x="1381" y="1848"/>
                  </a:cubicBezTo>
                  <a:cubicBezTo>
                    <a:pt x="585" y="2002"/>
                    <a:pt x="0" y="2701"/>
                    <a:pt x="0" y="3526"/>
                  </a:cubicBezTo>
                  <a:lnTo>
                    <a:pt x="0" y="8108"/>
                  </a:lnTo>
                  <a:cubicBezTo>
                    <a:pt x="0" y="8251"/>
                    <a:pt x="106" y="8323"/>
                    <a:pt x="211" y="8323"/>
                  </a:cubicBezTo>
                  <a:cubicBezTo>
                    <a:pt x="317" y="8323"/>
                    <a:pt x="422" y="8251"/>
                    <a:pt x="422" y="8108"/>
                  </a:cubicBezTo>
                  <a:lnTo>
                    <a:pt x="422" y="3516"/>
                  </a:lnTo>
                  <a:cubicBezTo>
                    <a:pt x="422" y="2807"/>
                    <a:pt x="997" y="2232"/>
                    <a:pt x="1707" y="2232"/>
                  </a:cubicBezTo>
                  <a:lnTo>
                    <a:pt x="2138" y="2232"/>
                  </a:lnTo>
                  <a:cubicBezTo>
                    <a:pt x="2320" y="2232"/>
                    <a:pt x="2416" y="2002"/>
                    <a:pt x="2282" y="1877"/>
                  </a:cubicBezTo>
                  <a:cubicBezTo>
                    <a:pt x="2445" y="1753"/>
                    <a:pt x="2368" y="1494"/>
                    <a:pt x="2167" y="1494"/>
                  </a:cubicBezTo>
                  <a:lnTo>
                    <a:pt x="1745" y="1494"/>
                  </a:lnTo>
                  <a:cubicBezTo>
                    <a:pt x="1285" y="1494"/>
                    <a:pt x="930" y="1043"/>
                    <a:pt x="930" y="487"/>
                  </a:cubicBezTo>
                  <a:lnTo>
                    <a:pt x="930" y="209"/>
                  </a:lnTo>
                  <a:cubicBezTo>
                    <a:pt x="930" y="70"/>
                    <a:pt x="825" y="1"/>
                    <a:pt x="719" y="1"/>
                  </a:cubicBezTo>
                  <a:close/>
                </a:path>
              </a:pathLst>
            </a:custGeom>
            <a:solidFill>
              <a:srgbClr val="708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404;p81">
              <a:extLst>
                <a:ext uri="{FF2B5EF4-FFF2-40B4-BE49-F238E27FC236}">
                  <a16:creationId xmlns:a16="http://schemas.microsoft.com/office/drawing/2014/main" id="{266053F9-C62C-904C-BEEF-B6939B62F42D}"/>
                </a:ext>
              </a:extLst>
            </p:cNvPr>
            <p:cNvSpPr/>
            <p:nvPr/>
          </p:nvSpPr>
          <p:spPr>
            <a:xfrm>
              <a:off x="5984040" y="1541723"/>
              <a:ext cx="139567" cy="223250"/>
            </a:xfrm>
            <a:custGeom>
              <a:avLst/>
              <a:gdLst/>
              <a:ahLst/>
              <a:cxnLst/>
              <a:rect l="l" t="t" r="r" b="b"/>
              <a:pathLst>
                <a:path w="5327" h="8521" extrusionOk="0">
                  <a:moveTo>
                    <a:pt x="2567" y="0"/>
                  </a:moveTo>
                  <a:cubicBezTo>
                    <a:pt x="1114" y="0"/>
                    <a:pt x="1" y="1682"/>
                    <a:pt x="937" y="3089"/>
                  </a:cubicBezTo>
                  <a:cubicBezTo>
                    <a:pt x="946" y="3109"/>
                    <a:pt x="966" y="3128"/>
                    <a:pt x="975" y="3137"/>
                  </a:cubicBezTo>
                  <a:cubicBezTo>
                    <a:pt x="1100" y="3339"/>
                    <a:pt x="1100" y="3588"/>
                    <a:pt x="975" y="3789"/>
                  </a:cubicBezTo>
                  <a:cubicBezTo>
                    <a:pt x="793" y="4077"/>
                    <a:pt x="793" y="4451"/>
                    <a:pt x="975" y="4738"/>
                  </a:cubicBezTo>
                  <a:cubicBezTo>
                    <a:pt x="1100" y="4939"/>
                    <a:pt x="1100" y="5189"/>
                    <a:pt x="975" y="5390"/>
                  </a:cubicBezTo>
                  <a:lnTo>
                    <a:pt x="956" y="5419"/>
                  </a:lnTo>
                  <a:cubicBezTo>
                    <a:pt x="343" y="6339"/>
                    <a:pt x="592" y="7575"/>
                    <a:pt x="1502" y="8198"/>
                  </a:cubicBezTo>
                  <a:cubicBezTo>
                    <a:pt x="1836" y="8416"/>
                    <a:pt x="2212" y="8521"/>
                    <a:pt x="2583" y="8521"/>
                  </a:cubicBezTo>
                  <a:cubicBezTo>
                    <a:pt x="3223" y="8521"/>
                    <a:pt x="3852" y="8210"/>
                    <a:pt x="4234" y="7633"/>
                  </a:cubicBezTo>
                  <a:cubicBezTo>
                    <a:pt x="4972" y="6550"/>
                    <a:pt x="5327" y="5419"/>
                    <a:pt x="5327" y="4259"/>
                  </a:cubicBezTo>
                  <a:cubicBezTo>
                    <a:pt x="5327" y="3109"/>
                    <a:pt x="4953" y="1978"/>
                    <a:pt x="4234" y="894"/>
                  </a:cubicBezTo>
                  <a:cubicBezTo>
                    <a:pt x="4205" y="837"/>
                    <a:pt x="4167" y="799"/>
                    <a:pt x="4129" y="741"/>
                  </a:cubicBezTo>
                  <a:cubicBezTo>
                    <a:pt x="3947" y="492"/>
                    <a:pt x="3458" y="214"/>
                    <a:pt x="3458" y="214"/>
                  </a:cubicBezTo>
                  <a:cubicBezTo>
                    <a:pt x="3156" y="66"/>
                    <a:pt x="2855" y="0"/>
                    <a:pt x="2567" y="0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405;p81">
              <a:extLst>
                <a:ext uri="{FF2B5EF4-FFF2-40B4-BE49-F238E27FC236}">
                  <a16:creationId xmlns:a16="http://schemas.microsoft.com/office/drawing/2014/main" id="{659F618E-D6AA-63E9-9FCA-28D236E76532}"/>
                </a:ext>
              </a:extLst>
            </p:cNvPr>
            <p:cNvSpPr/>
            <p:nvPr/>
          </p:nvSpPr>
          <p:spPr>
            <a:xfrm>
              <a:off x="6038955" y="1541959"/>
              <a:ext cx="84652" cy="223119"/>
            </a:xfrm>
            <a:custGeom>
              <a:avLst/>
              <a:gdLst/>
              <a:ahLst/>
              <a:cxnLst/>
              <a:rect l="l" t="t" r="r" b="b"/>
              <a:pathLst>
                <a:path w="3231" h="8516" extrusionOk="0">
                  <a:moveTo>
                    <a:pt x="494" y="0"/>
                  </a:moveTo>
                  <a:cubicBezTo>
                    <a:pt x="329" y="0"/>
                    <a:pt x="163" y="21"/>
                    <a:pt x="1" y="61"/>
                  </a:cubicBezTo>
                  <a:cubicBezTo>
                    <a:pt x="135" y="99"/>
                    <a:pt x="269" y="147"/>
                    <a:pt x="394" y="205"/>
                  </a:cubicBezTo>
                  <a:lnTo>
                    <a:pt x="1055" y="732"/>
                  </a:lnTo>
                  <a:cubicBezTo>
                    <a:pt x="1093" y="780"/>
                    <a:pt x="1122" y="828"/>
                    <a:pt x="1160" y="885"/>
                  </a:cubicBezTo>
                  <a:cubicBezTo>
                    <a:pt x="1879" y="1969"/>
                    <a:pt x="2253" y="3100"/>
                    <a:pt x="2253" y="4259"/>
                  </a:cubicBezTo>
                  <a:cubicBezTo>
                    <a:pt x="2253" y="5410"/>
                    <a:pt x="1889" y="6541"/>
                    <a:pt x="1160" y="7624"/>
                  </a:cubicBezTo>
                  <a:cubicBezTo>
                    <a:pt x="892" y="8036"/>
                    <a:pt x="480" y="8324"/>
                    <a:pt x="1" y="8448"/>
                  </a:cubicBezTo>
                  <a:cubicBezTo>
                    <a:pt x="164" y="8487"/>
                    <a:pt x="327" y="8506"/>
                    <a:pt x="499" y="8515"/>
                  </a:cubicBezTo>
                  <a:cubicBezTo>
                    <a:pt x="1160" y="8515"/>
                    <a:pt x="1784" y="8180"/>
                    <a:pt x="2148" y="7624"/>
                  </a:cubicBezTo>
                  <a:cubicBezTo>
                    <a:pt x="2867" y="6541"/>
                    <a:pt x="3231" y="5410"/>
                    <a:pt x="3231" y="4259"/>
                  </a:cubicBezTo>
                  <a:cubicBezTo>
                    <a:pt x="3231" y="3100"/>
                    <a:pt x="2867" y="1969"/>
                    <a:pt x="2148" y="885"/>
                  </a:cubicBezTo>
                  <a:cubicBezTo>
                    <a:pt x="2109" y="838"/>
                    <a:pt x="2071" y="780"/>
                    <a:pt x="2042" y="732"/>
                  </a:cubicBezTo>
                  <a:cubicBezTo>
                    <a:pt x="1851" y="521"/>
                    <a:pt x="1621" y="339"/>
                    <a:pt x="1371" y="205"/>
                  </a:cubicBezTo>
                  <a:cubicBezTo>
                    <a:pt x="1098" y="68"/>
                    <a:pt x="797" y="0"/>
                    <a:pt x="494" y="0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8463;p81">
            <a:extLst>
              <a:ext uri="{FF2B5EF4-FFF2-40B4-BE49-F238E27FC236}">
                <a16:creationId xmlns:a16="http://schemas.microsoft.com/office/drawing/2014/main" id="{C0352449-436B-8F85-E87E-A8C9E8F72C79}"/>
              </a:ext>
            </a:extLst>
          </p:cNvPr>
          <p:cNvGrpSpPr/>
          <p:nvPr/>
        </p:nvGrpSpPr>
        <p:grpSpPr>
          <a:xfrm>
            <a:off x="4107156" y="1595524"/>
            <a:ext cx="1060215" cy="562701"/>
            <a:chOff x="7955145" y="2019192"/>
            <a:chExt cx="365176" cy="271013"/>
          </a:xfrm>
        </p:grpSpPr>
        <p:sp>
          <p:nvSpPr>
            <p:cNvPr id="36" name="Google Shape;8464;p81">
              <a:extLst>
                <a:ext uri="{FF2B5EF4-FFF2-40B4-BE49-F238E27FC236}">
                  <a16:creationId xmlns:a16="http://schemas.microsoft.com/office/drawing/2014/main" id="{E9C2179D-53D9-39CC-A1F7-E5A9633099FE}"/>
                </a:ext>
              </a:extLst>
            </p:cNvPr>
            <p:cNvSpPr/>
            <p:nvPr/>
          </p:nvSpPr>
          <p:spPr>
            <a:xfrm>
              <a:off x="7977729" y="2019192"/>
              <a:ext cx="320243" cy="271013"/>
            </a:xfrm>
            <a:custGeom>
              <a:avLst/>
              <a:gdLst/>
              <a:ahLst/>
              <a:cxnLst/>
              <a:rect l="l" t="t" r="r" b="b"/>
              <a:pathLst>
                <a:path w="12223" h="10344" extrusionOk="0">
                  <a:moveTo>
                    <a:pt x="8676" y="1"/>
                  </a:moveTo>
                  <a:cubicBezTo>
                    <a:pt x="7707" y="1"/>
                    <a:pt x="6778" y="394"/>
                    <a:pt x="6107" y="1103"/>
                  </a:cubicBezTo>
                  <a:cubicBezTo>
                    <a:pt x="5428" y="385"/>
                    <a:pt x="4496" y="5"/>
                    <a:pt x="3546" y="5"/>
                  </a:cubicBezTo>
                  <a:cubicBezTo>
                    <a:pt x="3101" y="5"/>
                    <a:pt x="2653" y="88"/>
                    <a:pt x="2225" y="260"/>
                  </a:cubicBezTo>
                  <a:cubicBezTo>
                    <a:pt x="883" y="796"/>
                    <a:pt x="1" y="2100"/>
                    <a:pt x="1" y="3547"/>
                  </a:cubicBezTo>
                  <a:cubicBezTo>
                    <a:pt x="1" y="5541"/>
                    <a:pt x="1372" y="6921"/>
                    <a:pt x="2570" y="7909"/>
                  </a:cubicBezTo>
                  <a:cubicBezTo>
                    <a:pt x="3087" y="8330"/>
                    <a:pt x="3624" y="8733"/>
                    <a:pt x="4180" y="9097"/>
                  </a:cubicBezTo>
                  <a:lnTo>
                    <a:pt x="6107" y="10343"/>
                  </a:lnTo>
                  <a:lnTo>
                    <a:pt x="8033" y="9097"/>
                  </a:lnTo>
                  <a:cubicBezTo>
                    <a:pt x="8589" y="8733"/>
                    <a:pt x="9126" y="8340"/>
                    <a:pt x="9644" y="7909"/>
                  </a:cubicBezTo>
                  <a:cubicBezTo>
                    <a:pt x="10842" y="6931"/>
                    <a:pt x="12222" y="5531"/>
                    <a:pt x="12222" y="3547"/>
                  </a:cubicBezTo>
                  <a:cubicBezTo>
                    <a:pt x="12222" y="1889"/>
                    <a:pt x="11072" y="451"/>
                    <a:pt x="9452" y="87"/>
                  </a:cubicBezTo>
                  <a:cubicBezTo>
                    <a:pt x="9193" y="30"/>
                    <a:pt x="8934" y="1"/>
                    <a:pt x="8676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8465;p81">
              <a:extLst>
                <a:ext uri="{FF2B5EF4-FFF2-40B4-BE49-F238E27FC236}">
                  <a16:creationId xmlns:a16="http://schemas.microsoft.com/office/drawing/2014/main" id="{A047EDD8-25DB-CDB1-720B-672785E3E871}"/>
                </a:ext>
              </a:extLst>
            </p:cNvPr>
            <p:cNvSpPr/>
            <p:nvPr/>
          </p:nvSpPr>
          <p:spPr>
            <a:xfrm>
              <a:off x="8084468" y="2023226"/>
              <a:ext cx="213504" cy="266978"/>
            </a:xfrm>
            <a:custGeom>
              <a:avLst/>
              <a:gdLst/>
              <a:ahLst/>
              <a:cxnLst/>
              <a:rect l="l" t="t" r="r" b="b"/>
              <a:pathLst>
                <a:path w="8149" h="10190" extrusionOk="0">
                  <a:moveTo>
                    <a:pt x="5618" y="0"/>
                  </a:moveTo>
                  <a:lnTo>
                    <a:pt x="5618" y="0"/>
                  </a:lnTo>
                  <a:cubicBezTo>
                    <a:pt x="6020" y="2166"/>
                    <a:pt x="6298" y="7400"/>
                    <a:pt x="1" y="8876"/>
                  </a:cubicBezTo>
                  <a:cubicBezTo>
                    <a:pt x="58" y="8905"/>
                    <a:pt x="87" y="8934"/>
                    <a:pt x="106" y="8943"/>
                  </a:cubicBezTo>
                  <a:lnTo>
                    <a:pt x="2033" y="10189"/>
                  </a:lnTo>
                  <a:lnTo>
                    <a:pt x="3959" y="8943"/>
                  </a:lnTo>
                  <a:cubicBezTo>
                    <a:pt x="4515" y="8579"/>
                    <a:pt x="5052" y="8186"/>
                    <a:pt x="5570" y="7764"/>
                  </a:cubicBezTo>
                  <a:cubicBezTo>
                    <a:pt x="6768" y="6777"/>
                    <a:pt x="8139" y="5387"/>
                    <a:pt x="8139" y="3403"/>
                  </a:cubicBezTo>
                  <a:cubicBezTo>
                    <a:pt x="8148" y="1831"/>
                    <a:pt x="7113" y="451"/>
                    <a:pt x="5618" y="0"/>
                  </a:cubicBezTo>
                  <a:close/>
                </a:path>
              </a:pathLst>
            </a:custGeom>
            <a:solidFill>
              <a:srgbClr val="5A7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466;p81">
              <a:extLst>
                <a:ext uri="{FF2B5EF4-FFF2-40B4-BE49-F238E27FC236}">
                  <a16:creationId xmlns:a16="http://schemas.microsoft.com/office/drawing/2014/main" id="{59636E69-A50F-A457-C3FA-89758E2D8BC8}"/>
                </a:ext>
              </a:extLst>
            </p:cNvPr>
            <p:cNvSpPr/>
            <p:nvPr/>
          </p:nvSpPr>
          <p:spPr>
            <a:xfrm>
              <a:off x="8182377" y="2136437"/>
              <a:ext cx="95735" cy="76163"/>
            </a:xfrm>
            <a:custGeom>
              <a:avLst/>
              <a:gdLst/>
              <a:ahLst/>
              <a:cxnLst/>
              <a:rect l="l" t="t" r="r" b="b"/>
              <a:pathLst>
                <a:path w="3654" h="2907" extrusionOk="0">
                  <a:moveTo>
                    <a:pt x="2082" y="1"/>
                  </a:moveTo>
                  <a:cubicBezTo>
                    <a:pt x="2076" y="1"/>
                    <a:pt x="2069" y="1"/>
                    <a:pt x="2063" y="2"/>
                  </a:cubicBezTo>
                  <a:cubicBezTo>
                    <a:pt x="1977" y="2"/>
                    <a:pt x="1909" y="60"/>
                    <a:pt x="1881" y="136"/>
                  </a:cubicBezTo>
                  <a:lnTo>
                    <a:pt x="1238" y="2140"/>
                  </a:lnTo>
                  <a:lnTo>
                    <a:pt x="443" y="318"/>
                  </a:lnTo>
                  <a:cubicBezTo>
                    <a:pt x="406" y="231"/>
                    <a:pt x="336" y="194"/>
                    <a:pt x="265" y="194"/>
                  </a:cubicBezTo>
                  <a:cubicBezTo>
                    <a:pt x="134" y="194"/>
                    <a:pt x="1" y="320"/>
                    <a:pt x="69" y="481"/>
                  </a:cubicBezTo>
                  <a:lnTo>
                    <a:pt x="1085" y="2791"/>
                  </a:lnTo>
                  <a:cubicBezTo>
                    <a:pt x="1114" y="2859"/>
                    <a:pt x="1191" y="2906"/>
                    <a:pt x="1267" y="2906"/>
                  </a:cubicBezTo>
                  <a:lnTo>
                    <a:pt x="1277" y="2906"/>
                  </a:lnTo>
                  <a:cubicBezTo>
                    <a:pt x="1363" y="2906"/>
                    <a:pt x="1440" y="2849"/>
                    <a:pt x="1459" y="2772"/>
                  </a:cubicBezTo>
                  <a:lnTo>
                    <a:pt x="2120" y="731"/>
                  </a:lnTo>
                  <a:lnTo>
                    <a:pt x="2657" y="1814"/>
                  </a:lnTo>
                  <a:cubicBezTo>
                    <a:pt x="2686" y="1881"/>
                    <a:pt x="2753" y="1929"/>
                    <a:pt x="2830" y="1929"/>
                  </a:cubicBezTo>
                  <a:lnTo>
                    <a:pt x="3366" y="1929"/>
                  </a:lnTo>
                  <a:cubicBezTo>
                    <a:pt x="3462" y="1795"/>
                    <a:pt x="3558" y="1660"/>
                    <a:pt x="3654" y="1517"/>
                  </a:cubicBezTo>
                  <a:lnTo>
                    <a:pt x="2954" y="1517"/>
                  </a:lnTo>
                  <a:lnTo>
                    <a:pt x="2254" y="108"/>
                  </a:lnTo>
                  <a:cubicBezTo>
                    <a:pt x="2219" y="46"/>
                    <a:pt x="2152" y="1"/>
                    <a:pt x="2082" y="1"/>
                  </a:cubicBezTo>
                  <a:close/>
                </a:path>
              </a:pathLst>
            </a:custGeom>
            <a:solidFill>
              <a:srgbClr val="5A7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467;p81">
              <a:extLst>
                <a:ext uri="{FF2B5EF4-FFF2-40B4-BE49-F238E27FC236}">
                  <a16:creationId xmlns:a16="http://schemas.microsoft.com/office/drawing/2014/main" id="{B04D6795-2611-EC12-2179-94EBBC4016DB}"/>
                </a:ext>
              </a:extLst>
            </p:cNvPr>
            <p:cNvSpPr/>
            <p:nvPr/>
          </p:nvSpPr>
          <p:spPr>
            <a:xfrm>
              <a:off x="7997327" y="2098866"/>
              <a:ext cx="191601" cy="125026"/>
            </a:xfrm>
            <a:custGeom>
              <a:avLst/>
              <a:gdLst/>
              <a:ahLst/>
              <a:cxnLst/>
              <a:rect l="l" t="t" r="r" b="b"/>
              <a:pathLst>
                <a:path w="7313" h="4772" extrusionOk="0">
                  <a:moveTo>
                    <a:pt x="6600" y="1"/>
                  </a:moveTo>
                  <a:cubicBezTo>
                    <a:pt x="6523" y="1"/>
                    <a:pt x="6447" y="41"/>
                    <a:pt x="6413" y="123"/>
                  </a:cubicBezTo>
                  <a:lnTo>
                    <a:pt x="5464" y="2471"/>
                  </a:lnTo>
                  <a:lnTo>
                    <a:pt x="4659" y="1129"/>
                  </a:lnTo>
                  <a:cubicBezTo>
                    <a:pt x="4621" y="1062"/>
                    <a:pt x="4555" y="1029"/>
                    <a:pt x="4489" y="1029"/>
                  </a:cubicBezTo>
                  <a:cubicBezTo>
                    <a:pt x="4405" y="1029"/>
                    <a:pt x="4322" y="1081"/>
                    <a:pt x="4295" y="1177"/>
                  </a:cubicBezTo>
                  <a:lnTo>
                    <a:pt x="3480" y="3909"/>
                  </a:lnTo>
                  <a:lnTo>
                    <a:pt x="2445" y="861"/>
                  </a:lnTo>
                  <a:cubicBezTo>
                    <a:pt x="2416" y="784"/>
                    <a:pt x="2349" y="736"/>
                    <a:pt x="2272" y="727"/>
                  </a:cubicBezTo>
                  <a:cubicBezTo>
                    <a:pt x="2186" y="727"/>
                    <a:pt x="2109" y="775"/>
                    <a:pt x="2071" y="851"/>
                  </a:cubicBezTo>
                  <a:lnTo>
                    <a:pt x="1045" y="2951"/>
                  </a:lnTo>
                  <a:lnTo>
                    <a:pt x="0" y="2951"/>
                  </a:lnTo>
                  <a:cubicBezTo>
                    <a:pt x="96" y="3094"/>
                    <a:pt x="192" y="3229"/>
                    <a:pt x="298" y="3363"/>
                  </a:cubicBezTo>
                  <a:lnTo>
                    <a:pt x="1170" y="3363"/>
                  </a:lnTo>
                  <a:cubicBezTo>
                    <a:pt x="1256" y="3353"/>
                    <a:pt x="1323" y="3315"/>
                    <a:pt x="1352" y="3238"/>
                  </a:cubicBezTo>
                  <a:lnTo>
                    <a:pt x="2224" y="1465"/>
                  </a:lnTo>
                  <a:lnTo>
                    <a:pt x="3298" y="4638"/>
                  </a:lnTo>
                  <a:cubicBezTo>
                    <a:pt x="3327" y="4714"/>
                    <a:pt x="3403" y="4772"/>
                    <a:pt x="3490" y="4772"/>
                  </a:cubicBezTo>
                  <a:cubicBezTo>
                    <a:pt x="3576" y="4772"/>
                    <a:pt x="3653" y="4714"/>
                    <a:pt x="3681" y="4628"/>
                  </a:cubicBezTo>
                  <a:lnTo>
                    <a:pt x="4534" y="1733"/>
                  </a:lnTo>
                  <a:lnTo>
                    <a:pt x="5301" y="3027"/>
                  </a:lnTo>
                  <a:cubicBezTo>
                    <a:pt x="5341" y="3094"/>
                    <a:pt x="5409" y="3126"/>
                    <a:pt x="5476" y="3126"/>
                  </a:cubicBezTo>
                  <a:cubicBezTo>
                    <a:pt x="5553" y="3126"/>
                    <a:pt x="5630" y="3085"/>
                    <a:pt x="5665" y="3008"/>
                  </a:cubicBezTo>
                  <a:lnTo>
                    <a:pt x="6595" y="727"/>
                  </a:lnTo>
                  <a:lnTo>
                    <a:pt x="6864" y="1359"/>
                  </a:lnTo>
                  <a:cubicBezTo>
                    <a:pt x="6904" y="1447"/>
                    <a:pt x="6976" y="1484"/>
                    <a:pt x="7048" y="1484"/>
                  </a:cubicBezTo>
                  <a:cubicBezTo>
                    <a:pt x="7181" y="1484"/>
                    <a:pt x="7312" y="1358"/>
                    <a:pt x="7237" y="1196"/>
                  </a:cubicBezTo>
                  <a:lnTo>
                    <a:pt x="6787" y="123"/>
                  </a:lnTo>
                  <a:cubicBezTo>
                    <a:pt x="6753" y="41"/>
                    <a:pt x="6677" y="1"/>
                    <a:pt x="6600" y="1"/>
                  </a:cubicBezTo>
                  <a:close/>
                </a:path>
              </a:pathLst>
            </a:custGeom>
            <a:solidFill>
              <a:srgbClr val="5A7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468;p81">
              <a:extLst>
                <a:ext uri="{FF2B5EF4-FFF2-40B4-BE49-F238E27FC236}">
                  <a16:creationId xmlns:a16="http://schemas.microsoft.com/office/drawing/2014/main" id="{6AA6CE00-17F6-8063-430C-7A3386B80162}"/>
                </a:ext>
              </a:extLst>
            </p:cNvPr>
            <p:cNvSpPr/>
            <p:nvPr/>
          </p:nvSpPr>
          <p:spPr>
            <a:xfrm>
              <a:off x="8182220" y="2122917"/>
              <a:ext cx="138100" cy="76373"/>
            </a:xfrm>
            <a:custGeom>
              <a:avLst/>
              <a:gdLst/>
              <a:ahLst/>
              <a:cxnLst/>
              <a:rect l="l" t="t" r="r" b="b"/>
              <a:pathLst>
                <a:path w="5271" h="2915" extrusionOk="0">
                  <a:moveTo>
                    <a:pt x="2059" y="1"/>
                  </a:moveTo>
                  <a:cubicBezTo>
                    <a:pt x="1983" y="10"/>
                    <a:pt x="1915" y="68"/>
                    <a:pt x="1887" y="144"/>
                  </a:cubicBezTo>
                  <a:lnTo>
                    <a:pt x="1244" y="2138"/>
                  </a:lnTo>
                  <a:lnTo>
                    <a:pt x="449" y="326"/>
                  </a:lnTo>
                  <a:cubicBezTo>
                    <a:pt x="408" y="239"/>
                    <a:pt x="336" y="202"/>
                    <a:pt x="264" y="202"/>
                  </a:cubicBezTo>
                  <a:cubicBezTo>
                    <a:pt x="132" y="202"/>
                    <a:pt x="0" y="328"/>
                    <a:pt x="75" y="489"/>
                  </a:cubicBezTo>
                  <a:lnTo>
                    <a:pt x="1081" y="2799"/>
                  </a:lnTo>
                  <a:cubicBezTo>
                    <a:pt x="1120" y="2867"/>
                    <a:pt x="1187" y="2914"/>
                    <a:pt x="1273" y="2914"/>
                  </a:cubicBezTo>
                  <a:lnTo>
                    <a:pt x="1283" y="2914"/>
                  </a:lnTo>
                  <a:cubicBezTo>
                    <a:pt x="1359" y="2905"/>
                    <a:pt x="1436" y="2847"/>
                    <a:pt x="1465" y="2771"/>
                  </a:cubicBezTo>
                  <a:lnTo>
                    <a:pt x="2117" y="739"/>
                  </a:lnTo>
                  <a:lnTo>
                    <a:pt x="2653" y="1812"/>
                  </a:lnTo>
                  <a:cubicBezTo>
                    <a:pt x="2682" y="1879"/>
                    <a:pt x="2759" y="1927"/>
                    <a:pt x="2836" y="1927"/>
                  </a:cubicBezTo>
                  <a:lnTo>
                    <a:pt x="5002" y="1927"/>
                  </a:lnTo>
                  <a:cubicBezTo>
                    <a:pt x="5270" y="1927"/>
                    <a:pt x="5270" y="1525"/>
                    <a:pt x="5002" y="1525"/>
                  </a:cubicBezTo>
                  <a:lnTo>
                    <a:pt x="2960" y="1525"/>
                  </a:lnTo>
                  <a:lnTo>
                    <a:pt x="2260" y="116"/>
                  </a:lnTo>
                  <a:cubicBezTo>
                    <a:pt x="2222" y="39"/>
                    <a:pt x="2145" y="1"/>
                    <a:pt x="2059" y="1"/>
                  </a:cubicBezTo>
                  <a:close/>
                </a:path>
              </a:pathLst>
            </a:custGeom>
            <a:solidFill>
              <a:srgbClr val="B8C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469;p81">
              <a:extLst>
                <a:ext uri="{FF2B5EF4-FFF2-40B4-BE49-F238E27FC236}">
                  <a16:creationId xmlns:a16="http://schemas.microsoft.com/office/drawing/2014/main" id="{6394A3C2-31C9-B9B8-CFEF-27BEFF003F8A}"/>
                </a:ext>
              </a:extLst>
            </p:cNvPr>
            <p:cNvSpPr/>
            <p:nvPr/>
          </p:nvSpPr>
          <p:spPr>
            <a:xfrm>
              <a:off x="7955145" y="2085504"/>
              <a:ext cx="234123" cy="125341"/>
            </a:xfrm>
            <a:custGeom>
              <a:avLst/>
              <a:gdLst/>
              <a:ahLst/>
              <a:cxnLst/>
              <a:rect l="l" t="t" r="r" b="b"/>
              <a:pathLst>
                <a:path w="8936" h="4784" extrusionOk="0">
                  <a:moveTo>
                    <a:pt x="8205" y="0"/>
                  </a:moveTo>
                  <a:cubicBezTo>
                    <a:pt x="8129" y="0"/>
                    <a:pt x="8052" y="48"/>
                    <a:pt x="8023" y="125"/>
                  </a:cubicBezTo>
                  <a:lnTo>
                    <a:pt x="7074" y="2483"/>
                  </a:lnTo>
                  <a:lnTo>
                    <a:pt x="6279" y="1131"/>
                  </a:lnTo>
                  <a:cubicBezTo>
                    <a:pt x="6244" y="1071"/>
                    <a:pt x="6171" y="1034"/>
                    <a:pt x="6101" y="1034"/>
                  </a:cubicBezTo>
                  <a:cubicBezTo>
                    <a:pt x="6093" y="1034"/>
                    <a:pt x="6085" y="1035"/>
                    <a:pt x="6077" y="1036"/>
                  </a:cubicBezTo>
                  <a:cubicBezTo>
                    <a:pt x="6001" y="1045"/>
                    <a:pt x="5934" y="1103"/>
                    <a:pt x="5905" y="1179"/>
                  </a:cubicBezTo>
                  <a:lnTo>
                    <a:pt x="5100" y="3911"/>
                  </a:lnTo>
                  <a:lnTo>
                    <a:pt x="4064" y="863"/>
                  </a:lnTo>
                  <a:cubicBezTo>
                    <a:pt x="4036" y="786"/>
                    <a:pt x="3969" y="738"/>
                    <a:pt x="3882" y="729"/>
                  </a:cubicBezTo>
                  <a:cubicBezTo>
                    <a:pt x="3806" y="729"/>
                    <a:pt x="3729" y="777"/>
                    <a:pt x="3691" y="853"/>
                  </a:cubicBezTo>
                  <a:lnTo>
                    <a:pt x="2665" y="2953"/>
                  </a:lnTo>
                  <a:lnTo>
                    <a:pt x="269" y="2953"/>
                  </a:lnTo>
                  <a:cubicBezTo>
                    <a:pt x="0" y="2953"/>
                    <a:pt x="0" y="3355"/>
                    <a:pt x="269" y="3355"/>
                  </a:cubicBezTo>
                  <a:lnTo>
                    <a:pt x="2790" y="3355"/>
                  </a:lnTo>
                  <a:cubicBezTo>
                    <a:pt x="2866" y="3355"/>
                    <a:pt x="2943" y="3307"/>
                    <a:pt x="2972" y="3240"/>
                  </a:cubicBezTo>
                  <a:lnTo>
                    <a:pt x="3844" y="1457"/>
                  </a:lnTo>
                  <a:lnTo>
                    <a:pt x="4917" y="4640"/>
                  </a:lnTo>
                  <a:cubicBezTo>
                    <a:pt x="4946" y="4716"/>
                    <a:pt x="5023" y="4774"/>
                    <a:pt x="5109" y="4774"/>
                  </a:cubicBezTo>
                  <a:cubicBezTo>
                    <a:pt x="5109" y="4774"/>
                    <a:pt x="5109" y="4783"/>
                    <a:pt x="5109" y="4783"/>
                  </a:cubicBezTo>
                  <a:cubicBezTo>
                    <a:pt x="5205" y="4774"/>
                    <a:pt x="5282" y="4716"/>
                    <a:pt x="5301" y="4640"/>
                  </a:cubicBezTo>
                  <a:lnTo>
                    <a:pt x="6154" y="1726"/>
                  </a:lnTo>
                  <a:lnTo>
                    <a:pt x="6930" y="3020"/>
                  </a:lnTo>
                  <a:cubicBezTo>
                    <a:pt x="6969" y="3087"/>
                    <a:pt x="7045" y="3125"/>
                    <a:pt x="7113" y="3125"/>
                  </a:cubicBezTo>
                  <a:cubicBezTo>
                    <a:pt x="7189" y="3116"/>
                    <a:pt x="7256" y="3068"/>
                    <a:pt x="7285" y="3000"/>
                  </a:cubicBezTo>
                  <a:lnTo>
                    <a:pt x="8215" y="729"/>
                  </a:lnTo>
                  <a:lnTo>
                    <a:pt x="8493" y="1352"/>
                  </a:lnTo>
                  <a:cubicBezTo>
                    <a:pt x="8530" y="1439"/>
                    <a:pt x="8600" y="1476"/>
                    <a:pt x="8671" y="1476"/>
                  </a:cubicBezTo>
                  <a:cubicBezTo>
                    <a:pt x="8802" y="1476"/>
                    <a:pt x="8935" y="1351"/>
                    <a:pt x="8867" y="1189"/>
                  </a:cubicBezTo>
                  <a:lnTo>
                    <a:pt x="8397" y="125"/>
                  </a:lnTo>
                  <a:cubicBezTo>
                    <a:pt x="8368" y="48"/>
                    <a:pt x="8292" y="0"/>
                    <a:pt x="8205" y="0"/>
                  </a:cubicBezTo>
                  <a:close/>
                </a:path>
              </a:pathLst>
            </a:custGeom>
            <a:solidFill>
              <a:srgbClr val="B8C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Freeform: Shape 659">
            <a:extLst>
              <a:ext uri="{FF2B5EF4-FFF2-40B4-BE49-F238E27FC236}">
                <a16:creationId xmlns:a16="http://schemas.microsoft.com/office/drawing/2014/main" id="{036AC0A7-D0B3-444F-A485-213BADBCF5E0}"/>
              </a:ext>
            </a:extLst>
          </p:cNvPr>
          <p:cNvSpPr/>
          <p:nvPr/>
        </p:nvSpPr>
        <p:spPr>
          <a:xfrm>
            <a:off x="4632157" y="152557"/>
            <a:ext cx="2023855" cy="1746244"/>
          </a:xfrm>
          <a:custGeom>
            <a:avLst/>
            <a:gdLst>
              <a:gd name="connsiteX0" fmla="*/ 1338 w 2183246"/>
              <a:gd name="connsiteY0" fmla="*/ 1657877 h 2161962"/>
              <a:gd name="connsiteX1" fmla="*/ 2609 w 2183246"/>
              <a:gd name="connsiteY1" fmla="*/ 1580074 h 2161962"/>
              <a:gd name="connsiteX2" fmla="*/ 2341 w 2183246"/>
              <a:gd name="connsiteY2" fmla="*/ 1349011 h 2161962"/>
              <a:gd name="connsiteX3" fmla="*/ 1806 w 2183246"/>
              <a:gd name="connsiteY3" fmla="*/ 886886 h 2161962"/>
              <a:gd name="connsiteX4" fmla="*/ 1605 w 2183246"/>
              <a:gd name="connsiteY4" fmla="*/ 734365 h 2161962"/>
              <a:gd name="connsiteX5" fmla="*/ 1204 w 2183246"/>
              <a:gd name="connsiteY5" fmla="*/ 369628 h 2161962"/>
              <a:gd name="connsiteX6" fmla="*/ 937 w 2183246"/>
              <a:gd name="connsiteY6" fmla="*/ 184912 h 2161962"/>
              <a:gd name="connsiteX7" fmla="*/ 27021 w 2183246"/>
              <a:gd name="connsiteY7" fmla="*/ 41043 h 2161962"/>
              <a:gd name="connsiteX8" fmla="*/ 278772 w 2183246"/>
              <a:gd name="connsiteY8" fmla="*/ 16897 h 2161962"/>
              <a:gd name="connsiteX9" fmla="*/ 577275 w 2183246"/>
              <a:gd name="connsiteY9" fmla="*/ 73103 h 2161962"/>
              <a:gd name="connsiteX10" fmla="*/ 1266646 w 2183246"/>
              <a:gd name="connsiteY10" fmla="*/ 349708 h 2161962"/>
              <a:gd name="connsiteX11" fmla="*/ 1855358 w 2183246"/>
              <a:gd name="connsiteY11" fmla="*/ 807339 h 2161962"/>
              <a:gd name="connsiteX12" fmla="*/ 2042499 w 2183246"/>
              <a:gd name="connsiteY12" fmla="*/ 1021499 h 2161962"/>
              <a:gd name="connsiteX13" fmla="*/ 2111724 w 2183246"/>
              <a:gd name="connsiteY13" fmla="*/ 1113790 h 2161962"/>
              <a:gd name="connsiteX14" fmla="*/ 2178674 w 2183246"/>
              <a:gd name="connsiteY14" fmla="*/ 1228014 h 2161962"/>
              <a:gd name="connsiteX15" fmla="*/ 2165431 w 2183246"/>
              <a:gd name="connsiteY15" fmla="*/ 1332914 h 2161962"/>
              <a:gd name="connsiteX16" fmla="*/ 2070122 w 2183246"/>
              <a:gd name="connsiteY16" fmla="*/ 1407364 h 2161962"/>
              <a:gd name="connsiteX17" fmla="*/ 1951604 w 2183246"/>
              <a:gd name="connsiteY17" fmla="*/ 1474033 h 2161962"/>
              <a:gd name="connsiteX18" fmla="*/ 1752424 w 2183246"/>
              <a:gd name="connsiteY18" fmla="*/ 1590336 h 2161962"/>
              <a:gd name="connsiteX19" fmla="*/ 1354063 w 2183246"/>
              <a:gd name="connsiteY19" fmla="*/ 1822941 h 2161962"/>
              <a:gd name="connsiteX20" fmla="*/ 963729 w 2183246"/>
              <a:gd name="connsiteY20" fmla="*/ 2050919 h 2161962"/>
              <a:gd name="connsiteX21" fmla="*/ 631852 w 2183246"/>
              <a:gd name="connsiteY21" fmla="*/ 2134825 h 2161962"/>
              <a:gd name="connsiteX22" fmla="*/ 568178 w 2183246"/>
              <a:gd name="connsiteY22" fmla="*/ 2073321 h 2161962"/>
              <a:gd name="connsiteX23" fmla="*/ 165738 w 2183246"/>
              <a:gd name="connsiteY23" fmla="*/ 1837228 h 2161962"/>
              <a:gd name="connsiteX24" fmla="*/ 29763 w 2183246"/>
              <a:gd name="connsiteY24" fmla="*/ 1760564 h 2161962"/>
              <a:gd name="connsiteX25" fmla="*/ 1338 w 2183246"/>
              <a:gd name="connsiteY25" fmla="*/ 1657877 h 216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183246" h="2161962">
                <a:moveTo>
                  <a:pt x="1338" y="1657877"/>
                </a:moveTo>
                <a:cubicBezTo>
                  <a:pt x="803" y="1632323"/>
                  <a:pt x="2676" y="1606232"/>
                  <a:pt x="2609" y="1580074"/>
                </a:cubicBezTo>
                <a:cubicBezTo>
                  <a:pt x="2542" y="1503076"/>
                  <a:pt x="2408" y="1426010"/>
                  <a:pt x="2341" y="1349011"/>
                </a:cubicBezTo>
                <a:cubicBezTo>
                  <a:pt x="2140" y="1194947"/>
                  <a:pt x="1940" y="1040950"/>
                  <a:pt x="1806" y="886886"/>
                </a:cubicBezTo>
                <a:cubicBezTo>
                  <a:pt x="1739" y="836046"/>
                  <a:pt x="1672" y="785205"/>
                  <a:pt x="1605" y="734365"/>
                </a:cubicBezTo>
                <a:cubicBezTo>
                  <a:pt x="1472" y="612831"/>
                  <a:pt x="1338" y="491229"/>
                  <a:pt x="1204" y="369628"/>
                </a:cubicBezTo>
                <a:cubicBezTo>
                  <a:pt x="1137" y="308056"/>
                  <a:pt x="1070" y="246484"/>
                  <a:pt x="937" y="184912"/>
                </a:cubicBezTo>
                <a:cubicBezTo>
                  <a:pt x="937" y="135346"/>
                  <a:pt x="-7625" y="81957"/>
                  <a:pt x="27021" y="41043"/>
                </a:cubicBezTo>
                <a:cubicBezTo>
                  <a:pt x="83739" y="-26096"/>
                  <a:pt x="202993" y="7037"/>
                  <a:pt x="278772" y="16897"/>
                </a:cubicBezTo>
                <a:cubicBezTo>
                  <a:pt x="379232" y="29976"/>
                  <a:pt x="478888" y="48756"/>
                  <a:pt x="577275" y="73103"/>
                </a:cubicBezTo>
                <a:cubicBezTo>
                  <a:pt x="818391" y="132797"/>
                  <a:pt x="1051080" y="226027"/>
                  <a:pt x="1266646" y="349708"/>
                </a:cubicBezTo>
                <a:cubicBezTo>
                  <a:pt x="1482882" y="473791"/>
                  <a:pt x="1681460" y="628391"/>
                  <a:pt x="1855358" y="807339"/>
                </a:cubicBezTo>
                <a:cubicBezTo>
                  <a:pt x="1921439" y="875350"/>
                  <a:pt x="1983908" y="946849"/>
                  <a:pt x="2042499" y="1021499"/>
                </a:cubicBezTo>
                <a:cubicBezTo>
                  <a:pt x="2066242" y="1051749"/>
                  <a:pt x="2089317" y="1082535"/>
                  <a:pt x="2111724" y="1113790"/>
                </a:cubicBezTo>
                <a:cubicBezTo>
                  <a:pt x="2137273" y="1149473"/>
                  <a:pt x="2168040" y="1184484"/>
                  <a:pt x="2178674" y="1228014"/>
                </a:cubicBezTo>
                <a:cubicBezTo>
                  <a:pt x="2187235" y="1263092"/>
                  <a:pt x="2184293" y="1301525"/>
                  <a:pt x="2165431" y="1332914"/>
                </a:cubicBezTo>
                <a:cubicBezTo>
                  <a:pt x="2143895" y="1368664"/>
                  <a:pt x="2106841" y="1390261"/>
                  <a:pt x="2070122" y="1407364"/>
                </a:cubicBezTo>
                <a:cubicBezTo>
                  <a:pt x="2029122" y="1426479"/>
                  <a:pt x="1990797" y="1451095"/>
                  <a:pt x="1951604" y="1474033"/>
                </a:cubicBezTo>
                <a:cubicBezTo>
                  <a:pt x="1885188" y="1512801"/>
                  <a:pt x="1818839" y="1551568"/>
                  <a:pt x="1752424" y="1590336"/>
                </a:cubicBezTo>
                <a:cubicBezTo>
                  <a:pt x="1619659" y="1667871"/>
                  <a:pt x="1486895" y="1745406"/>
                  <a:pt x="1354063" y="1822941"/>
                </a:cubicBezTo>
                <a:cubicBezTo>
                  <a:pt x="1223974" y="1898934"/>
                  <a:pt x="1093818" y="1974926"/>
                  <a:pt x="963729" y="2050919"/>
                </a:cubicBezTo>
                <a:cubicBezTo>
                  <a:pt x="868152" y="2106723"/>
                  <a:pt x="744819" y="2211623"/>
                  <a:pt x="631852" y="2134825"/>
                </a:cubicBezTo>
                <a:cubicBezTo>
                  <a:pt x="607372" y="2118192"/>
                  <a:pt x="588244" y="2095052"/>
                  <a:pt x="568178" y="2073321"/>
                </a:cubicBezTo>
                <a:cubicBezTo>
                  <a:pt x="460964" y="1957152"/>
                  <a:pt x="318835" y="1875123"/>
                  <a:pt x="165738" y="1837228"/>
                </a:cubicBezTo>
                <a:cubicBezTo>
                  <a:pt x="111362" y="1823746"/>
                  <a:pt x="63406" y="1809661"/>
                  <a:pt x="29763" y="1760564"/>
                </a:cubicBezTo>
                <a:cubicBezTo>
                  <a:pt x="7558" y="1728303"/>
                  <a:pt x="2074" y="1693627"/>
                  <a:pt x="1338" y="1657877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661" name="Freeform: Shape 660">
            <a:extLst>
              <a:ext uri="{FF2B5EF4-FFF2-40B4-BE49-F238E27FC236}">
                <a16:creationId xmlns:a16="http://schemas.microsoft.com/office/drawing/2014/main" id="{E69B9EF7-D764-4E8D-9249-367CC30283BC}"/>
              </a:ext>
            </a:extLst>
          </p:cNvPr>
          <p:cNvSpPr/>
          <p:nvPr/>
        </p:nvSpPr>
        <p:spPr>
          <a:xfrm>
            <a:off x="4637716" y="163178"/>
            <a:ext cx="2027320" cy="1224231"/>
          </a:xfrm>
          <a:custGeom>
            <a:avLst/>
            <a:gdLst>
              <a:gd name="connsiteX0" fmla="*/ 3527 w 2186984"/>
              <a:gd name="connsiteY0" fmla="*/ 420057 h 1515676"/>
              <a:gd name="connsiteX1" fmla="*/ 2390 w 2186984"/>
              <a:gd name="connsiteY1" fmla="*/ 127892 h 1515676"/>
              <a:gd name="connsiteX2" fmla="*/ 29277 w 2186984"/>
              <a:gd name="connsiteY2" fmla="*/ 42979 h 1515676"/>
              <a:gd name="connsiteX3" fmla="*/ 129870 w 2186984"/>
              <a:gd name="connsiteY3" fmla="*/ 120 h 1515676"/>
              <a:gd name="connsiteX4" fmla="*/ 1235795 w 2186984"/>
              <a:gd name="connsiteY4" fmla="*/ 332998 h 1515676"/>
              <a:gd name="connsiteX5" fmla="*/ 2136854 w 2186984"/>
              <a:gd name="connsiteY5" fmla="*/ 1146781 h 1515676"/>
              <a:gd name="connsiteX6" fmla="*/ 2181800 w 2186984"/>
              <a:gd name="connsiteY6" fmla="*/ 1301985 h 1515676"/>
              <a:gd name="connsiteX7" fmla="*/ 2136854 w 2186984"/>
              <a:gd name="connsiteY7" fmla="*/ 1370734 h 1515676"/>
              <a:gd name="connsiteX8" fmla="*/ 1885772 w 2186984"/>
              <a:gd name="connsiteY8" fmla="*/ 1515676 h 1515676"/>
              <a:gd name="connsiteX9" fmla="*/ 1780028 w 2186984"/>
              <a:gd name="connsiteY9" fmla="*/ 1384081 h 1515676"/>
              <a:gd name="connsiteX10" fmla="*/ 1604258 w 2186984"/>
              <a:gd name="connsiteY10" fmla="*/ 1042149 h 1515676"/>
              <a:gd name="connsiteX11" fmla="*/ 1506875 w 2186984"/>
              <a:gd name="connsiteY11" fmla="*/ 682040 h 1515676"/>
              <a:gd name="connsiteX12" fmla="*/ 1474369 w 2186984"/>
              <a:gd name="connsiteY12" fmla="*/ 639986 h 1515676"/>
              <a:gd name="connsiteX13" fmla="*/ 1255525 w 2186984"/>
              <a:gd name="connsiteY13" fmla="*/ 475392 h 1515676"/>
              <a:gd name="connsiteX14" fmla="*/ 1015546 w 2186984"/>
              <a:gd name="connsiteY14" fmla="*/ 351376 h 1515676"/>
              <a:gd name="connsiteX15" fmla="*/ 819041 w 2186984"/>
              <a:gd name="connsiteY15" fmla="*/ 336687 h 1515676"/>
              <a:gd name="connsiteX16" fmla="*/ 642067 w 2186984"/>
              <a:gd name="connsiteY16" fmla="*/ 396716 h 1515676"/>
              <a:gd name="connsiteX17" fmla="*/ 384965 w 2186984"/>
              <a:gd name="connsiteY17" fmla="*/ 447020 h 1515676"/>
              <a:gd name="connsiteX18" fmla="*/ 3527 w 2186984"/>
              <a:gd name="connsiteY18" fmla="*/ 420057 h 151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186984" h="1515676">
                <a:moveTo>
                  <a:pt x="3527" y="420057"/>
                </a:moveTo>
                <a:cubicBezTo>
                  <a:pt x="1253" y="363717"/>
                  <a:pt x="-2493" y="245737"/>
                  <a:pt x="2390" y="127892"/>
                </a:cubicBezTo>
                <a:cubicBezTo>
                  <a:pt x="3259" y="106295"/>
                  <a:pt x="5533" y="71619"/>
                  <a:pt x="29277" y="42979"/>
                </a:cubicBezTo>
                <a:cubicBezTo>
                  <a:pt x="66933" y="-2496"/>
                  <a:pt x="123583" y="-215"/>
                  <a:pt x="129870" y="120"/>
                </a:cubicBezTo>
                <a:cubicBezTo>
                  <a:pt x="365034" y="18230"/>
                  <a:pt x="784128" y="81478"/>
                  <a:pt x="1235795" y="332998"/>
                </a:cubicBezTo>
                <a:cubicBezTo>
                  <a:pt x="1715753" y="600279"/>
                  <a:pt x="1999407" y="950327"/>
                  <a:pt x="2136854" y="1146781"/>
                </a:cubicBezTo>
                <a:cubicBezTo>
                  <a:pt x="2140599" y="1150671"/>
                  <a:pt x="2205476" y="1220091"/>
                  <a:pt x="2181800" y="1301985"/>
                </a:cubicBezTo>
                <a:cubicBezTo>
                  <a:pt x="2171700" y="1336997"/>
                  <a:pt x="2149695" y="1359600"/>
                  <a:pt x="2136854" y="1370734"/>
                </a:cubicBezTo>
                <a:cubicBezTo>
                  <a:pt x="2053182" y="1419026"/>
                  <a:pt x="1969443" y="1467384"/>
                  <a:pt x="1885772" y="1515676"/>
                </a:cubicBezTo>
                <a:cubicBezTo>
                  <a:pt x="1854738" y="1481268"/>
                  <a:pt x="1818085" y="1437403"/>
                  <a:pt x="1780028" y="1384081"/>
                </a:cubicBezTo>
                <a:cubicBezTo>
                  <a:pt x="1705386" y="1279516"/>
                  <a:pt x="1640910" y="1166031"/>
                  <a:pt x="1604258" y="1042149"/>
                </a:cubicBezTo>
                <a:cubicBezTo>
                  <a:pt x="1569277" y="924035"/>
                  <a:pt x="1574093" y="789221"/>
                  <a:pt x="1506875" y="682040"/>
                </a:cubicBezTo>
                <a:cubicBezTo>
                  <a:pt x="1497444" y="667016"/>
                  <a:pt x="1486609" y="652864"/>
                  <a:pt x="1474369" y="639986"/>
                </a:cubicBezTo>
                <a:cubicBezTo>
                  <a:pt x="1412368" y="574457"/>
                  <a:pt x="1330235" y="524958"/>
                  <a:pt x="1255525" y="475392"/>
                </a:cubicBezTo>
                <a:cubicBezTo>
                  <a:pt x="1180415" y="425557"/>
                  <a:pt x="1101693" y="379210"/>
                  <a:pt x="1015546" y="351376"/>
                </a:cubicBezTo>
                <a:cubicBezTo>
                  <a:pt x="952006" y="330852"/>
                  <a:pt x="884922" y="325687"/>
                  <a:pt x="819041" y="336687"/>
                </a:cubicBezTo>
                <a:cubicBezTo>
                  <a:pt x="755836" y="347217"/>
                  <a:pt x="701727" y="375857"/>
                  <a:pt x="642067" y="396716"/>
                </a:cubicBezTo>
                <a:cubicBezTo>
                  <a:pt x="559131" y="425691"/>
                  <a:pt x="472516" y="441386"/>
                  <a:pt x="384965" y="447020"/>
                </a:cubicBezTo>
                <a:cubicBezTo>
                  <a:pt x="257418" y="455002"/>
                  <a:pt x="129001" y="442862"/>
                  <a:pt x="3527" y="42005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10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662" name="Freeform: Shape 661">
            <a:extLst>
              <a:ext uri="{FF2B5EF4-FFF2-40B4-BE49-F238E27FC236}">
                <a16:creationId xmlns:a16="http://schemas.microsoft.com/office/drawing/2014/main" id="{A687AE3F-0FC5-409B-B1C0-35A9E2AC4933}"/>
              </a:ext>
            </a:extLst>
          </p:cNvPr>
          <p:cNvSpPr/>
          <p:nvPr/>
        </p:nvSpPr>
        <p:spPr>
          <a:xfrm>
            <a:off x="5394486" y="1665582"/>
            <a:ext cx="1731778" cy="2018070"/>
          </a:xfrm>
          <a:custGeom>
            <a:avLst/>
            <a:gdLst>
              <a:gd name="connsiteX0" fmla="*/ 78665 w 1868167"/>
              <a:gd name="connsiteY0" fmla="*/ 790970 h 2498499"/>
              <a:gd name="connsiteX1" fmla="*/ 89968 w 1868167"/>
              <a:gd name="connsiteY1" fmla="*/ 783659 h 2498499"/>
              <a:gd name="connsiteX2" fmla="*/ 282995 w 1868167"/>
              <a:gd name="connsiteY2" fmla="*/ 671247 h 2498499"/>
              <a:gd name="connsiteX3" fmla="*/ 681823 w 1868167"/>
              <a:gd name="connsiteY3" fmla="*/ 439849 h 2498499"/>
              <a:gd name="connsiteX4" fmla="*/ 860938 w 1868167"/>
              <a:gd name="connsiteY4" fmla="*/ 335888 h 2498499"/>
              <a:gd name="connsiteX5" fmla="*/ 1044066 w 1868167"/>
              <a:gd name="connsiteY5" fmla="*/ 229646 h 2498499"/>
              <a:gd name="connsiteX6" fmla="*/ 1392999 w 1868167"/>
              <a:gd name="connsiteY6" fmla="*/ 25948 h 2498499"/>
              <a:gd name="connsiteX7" fmla="*/ 1488241 w 1868167"/>
              <a:gd name="connsiteY7" fmla="*/ 729 h 2498499"/>
              <a:gd name="connsiteX8" fmla="*/ 1653712 w 1868167"/>
              <a:gd name="connsiteY8" fmla="*/ 212676 h 2498499"/>
              <a:gd name="connsiteX9" fmla="*/ 1755509 w 1868167"/>
              <a:gd name="connsiteY9" fmla="*/ 498134 h 2498499"/>
              <a:gd name="connsiteX10" fmla="*/ 1865935 w 1868167"/>
              <a:gd name="connsiteY10" fmla="*/ 1163890 h 2498499"/>
              <a:gd name="connsiteX11" fmla="*/ 1786677 w 1868167"/>
              <a:gd name="connsiteY11" fmla="*/ 1937363 h 2498499"/>
              <a:gd name="connsiteX12" fmla="*/ 1698658 w 1868167"/>
              <a:gd name="connsiteY12" fmla="*/ 2223961 h 2498499"/>
              <a:gd name="connsiteX13" fmla="*/ 1653712 w 1868167"/>
              <a:gd name="connsiteY13" fmla="*/ 2338453 h 2498499"/>
              <a:gd name="connsiteX14" fmla="*/ 1598867 w 1868167"/>
              <a:gd name="connsiteY14" fmla="*/ 2450865 h 2498499"/>
              <a:gd name="connsiteX15" fmla="*/ 1532519 w 1868167"/>
              <a:gd name="connsiteY15" fmla="*/ 2493858 h 2498499"/>
              <a:gd name="connsiteX16" fmla="*/ 1365577 w 1868167"/>
              <a:gd name="connsiteY16" fmla="*/ 2442682 h 2498499"/>
              <a:gd name="connsiteX17" fmla="*/ 1166597 w 1868167"/>
              <a:gd name="connsiteY17" fmla="*/ 2326648 h 2498499"/>
              <a:gd name="connsiteX18" fmla="*/ 768638 w 1868167"/>
              <a:gd name="connsiteY18" fmla="*/ 2094579 h 2498499"/>
              <a:gd name="connsiteX19" fmla="*/ 633332 w 1868167"/>
              <a:gd name="connsiteY19" fmla="*/ 2015703 h 2498499"/>
              <a:gd name="connsiteX20" fmla="*/ 259519 w 1868167"/>
              <a:gd name="connsiteY20" fmla="*/ 1797719 h 2498499"/>
              <a:gd name="connsiteX21" fmla="*/ 88162 w 1868167"/>
              <a:gd name="connsiteY21" fmla="*/ 1698385 h 2498499"/>
              <a:gd name="connsiteX22" fmla="*/ 143 w 1868167"/>
              <a:gd name="connsiteY22" fmla="*/ 1568199 h 2498499"/>
              <a:gd name="connsiteX23" fmla="*/ 18937 w 1868167"/>
              <a:gd name="connsiteY23" fmla="*/ 1473359 h 2498499"/>
              <a:gd name="connsiteX24" fmla="*/ 50841 w 1868167"/>
              <a:gd name="connsiteY24" fmla="*/ 1191188 h 2498499"/>
              <a:gd name="connsiteX25" fmla="*/ 32047 w 1868167"/>
              <a:gd name="connsiteY25" fmla="*/ 1058185 h 2498499"/>
              <a:gd name="connsiteX26" fmla="*/ 3822 w 1868167"/>
              <a:gd name="connsiteY26" fmla="*/ 916998 h 2498499"/>
              <a:gd name="connsiteX27" fmla="*/ 78665 w 1868167"/>
              <a:gd name="connsiteY27" fmla="*/ 790970 h 2498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868167" h="2498499">
                <a:moveTo>
                  <a:pt x="78665" y="790970"/>
                </a:moveTo>
                <a:cubicBezTo>
                  <a:pt x="82343" y="788421"/>
                  <a:pt x="86156" y="786007"/>
                  <a:pt x="89968" y="783659"/>
                </a:cubicBezTo>
                <a:cubicBezTo>
                  <a:pt x="153708" y="745227"/>
                  <a:pt x="218586" y="708606"/>
                  <a:pt x="282995" y="671247"/>
                </a:cubicBezTo>
                <a:cubicBezTo>
                  <a:pt x="415960" y="594114"/>
                  <a:pt x="548858" y="516982"/>
                  <a:pt x="681823" y="439849"/>
                </a:cubicBezTo>
                <a:cubicBezTo>
                  <a:pt x="735665" y="399337"/>
                  <a:pt x="802682" y="369759"/>
                  <a:pt x="860938" y="335888"/>
                </a:cubicBezTo>
                <a:cubicBezTo>
                  <a:pt x="922003" y="300474"/>
                  <a:pt x="983001" y="265060"/>
                  <a:pt x="1044066" y="229646"/>
                </a:cubicBezTo>
                <a:cubicBezTo>
                  <a:pt x="1160511" y="162104"/>
                  <a:pt x="1276019" y="92349"/>
                  <a:pt x="1392999" y="25948"/>
                </a:cubicBezTo>
                <a:cubicBezTo>
                  <a:pt x="1422093" y="9449"/>
                  <a:pt x="1455067" y="-3228"/>
                  <a:pt x="1488241" y="729"/>
                </a:cubicBezTo>
                <a:cubicBezTo>
                  <a:pt x="1585959" y="12400"/>
                  <a:pt x="1621340" y="135544"/>
                  <a:pt x="1653712" y="212676"/>
                </a:cubicBezTo>
                <a:cubicBezTo>
                  <a:pt x="1692839" y="305839"/>
                  <a:pt x="1726816" y="401215"/>
                  <a:pt x="1755509" y="498134"/>
                </a:cubicBezTo>
                <a:cubicBezTo>
                  <a:pt x="1819450" y="714374"/>
                  <a:pt x="1856771" y="938461"/>
                  <a:pt x="1865935" y="1163890"/>
                </a:cubicBezTo>
                <a:cubicBezTo>
                  <a:pt x="1876502" y="1423793"/>
                  <a:pt x="1849481" y="1684971"/>
                  <a:pt x="1786677" y="1937363"/>
                </a:cubicBezTo>
                <a:cubicBezTo>
                  <a:pt x="1762532" y="2034416"/>
                  <a:pt x="1733103" y="2130127"/>
                  <a:pt x="1698658" y="2223961"/>
                </a:cubicBezTo>
                <a:cubicBezTo>
                  <a:pt x="1684546" y="2262460"/>
                  <a:pt x="1669564" y="2300624"/>
                  <a:pt x="1653712" y="2338453"/>
                </a:cubicBezTo>
                <a:cubicBezTo>
                  <a:pt x="1638262" y="2375342"/>
                  <a:pt x="1624952" y="2420347"/>
                  <a:pt x="1598867" y="2450865"/>
                </a:cubicBezTo>
                <a:cubicBezTo>
                  <a:pt x="1581478" y="2471188"/>
                  <a:pt x="1558269" y="2486614"/>
                  <a:pt x="1532519" y="2493858"/>
                </a:cubicBezTo>
                <a:cubicBezTo>
                  <a:pt x="1467976" y="2511967"/>
                  <a:pt x="1418147" y="2473334"/>
                  <a:pt x="1365577" y="2442682"/>
                </a:cubicBezTo>
                <a:cubicBezTo>
                  <a:pt x="1299228" y="2403981"/>
                  <a:pt x="1232946" y="2365348"/>
                  <a:pt x="1166597" y="2326648"/>
                </a:cubicBezTo>
                <a:cubicBezTo>
                  <a:pt x="1033967" y="2249314"/>
                  <a:pt x="901336" y="2171913"/>
                  <a:pt x="768638" y="2094579"/>
                </a:cubicBezTo>
                <a:cubicBezTo>
                  <a:pt x="723559" y="2068287"/>
                  <a:pt x="678412" y="2041995"/>
                  <a:pt x="633332" y="2015703"/>
                </a:cubicBezTo>
                <a:cubicBezTo>
                  <a:pt x="508728" y="1943064"/>
                  <a:pt x="384123" y="1870358"/>
                  <a:pt x="259519" y="1797719"/>
                </a:cubicBezTo>
                <a:cubicBezTo>
                  <a:pt x="202667" y="1764585"/>
                  <a:pt x="143676" y="1733665"/>
                  <a:pt x="88162" y="1698385"/>
                </a:cubicBezTo>
                <a:cubicBezTo>
                  <a:pt x="42949" y="1669746"/>
                  <a:pt x="2752" y="1624137"/>
                  <a:pt x="143" y="1568199"/>
                </a:cubicBezTo>
                <a:cubicBezTo>
                  <a:pt x="-1395" y="1535870"/>
                  <a:pt x="9774" y="1504414"/>
                  <a:pt x="18937" y="1473359"/>
                </a:cubicBezTo>
                <a:cubicBezTo>
                  <a:pt x="45892" y="1382142"/>
                  <a:pt x="56593" y="1286162"/>
                  <a:pt x="50841" y="1191188"/>
                </a:cubicBezTo>
                <a:cubicBezTo>
                  <a:pt x="48166" y="1146652"/>
                  <a:pt x="42280" y="1101647"/>
                  <a:pt x="32047" y="1058185"/>
                </a:cubicBezTo>
                <a:cubicBezTo>
                  <a:pt x="21011" y="1011368"/>
                  <a:pt x="1615" y="966028"/>
                  <a:pt x="3822" y="916998"/>
                </a:cubicBezTo>
                <a:cubicBezTo>
                  <a:pt x="6296" y="863207"/>
                  <a:pt x="36260" y="820213"/>
                  <a:pt x="78665" y="79097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663" name="Freeform: Shape 662">
            <a:extLst>
              <a:ext uri="{FF2B5EF4-FFF2-40B4-BE49-F238E27FC236}">
                <a16:creationId xmlns:a16="http://schemas.microsoft.com/office/drawing/2014/main" id="{565BB349-1C1E-4B97-BD30-20BD281780D5}"/>
              </a:ext>
            </a:extLst>
          </p:cNvPr>
          <p:cNvSpPr/>
          <p:nvPr/>
        </p:nvSpPr>
        <p:spPr>
          <a:xfrm>
            <a:off x="6481182" y="1665481"/>
            <a:ext cx="645082" cy="2018051"/>
          </a:xfrm>
          <a:custGeom>
            <a:avLst/>
            <a:gdLst>
              <a:gd name="connsiteX0" fmla="*/ 0 w 695886"/>
              <a:gd name="connsiteY0" fmla="*/ 154553 h 2498476"/>
              <a:gd name="connsiteX1" fmla="*/ 235030 w 695886"/>
              <a:gd name="connsiteY1" fmla="*/ 18464 h 2498476"/>
              <a:gd name="connsiteX2" fmla="*/ 301579 w 695886"/>
              <a:gd name="connsiteY2" fmla="*/ 19 h 2498476"/>
              <a:gd name="connsiteX3" fmla="*/ 430531 w 695886"/>
              <a:gd name="connsiteY3" fmla="*/ 95194 h 2498476"/>
              <a:gd name="connsiteX4" fmla="*/ 695859 w 695886"/>
              <a:gd name="connsiteY4" fmla="*/ 1263921 h 2498476"/>
              <a:gd name="connsiteX5" fmla="*/ 457486 w 695886"/>
              <a:gd name="connsiteY5" fmla="*/ 2398174 h 2498476"/>
              <a:gd name="connsiteX6" fmla="*/ 353882 w 695886"/>
              <a:gd name="connsiteY6" fmla="*/ 2495562 h 2498476"/>
              <a:gd name="connsiteX7" fmla="*/ 255764 w 695886"/>
              <a:gd name="connsiteY7" fmla="*/ 2478996 h 2498476"/>
              <a:gd name="connsiteX8" fmla="*/ 3478 w 695886"/>
              <a:gd name="connsiteY8" fmla="*/ 2332041 h 2498476"/>
              <a:gd name="connsiteX9" fmla="*/ 61734 w 695886"/>
              <a:gd name="connsiteY9" fmla="*/ 2182538 h 2498476"/>
              <a:gd name="connsiteX10" fmla="*/ 147546 w 695886"/>
              <a:gd name="connsiteY10" fmla="*/ 2014187 h 2498476"/>
              <a:gd name="connsiteX11" fmla="*/ 322848 w 695886"/>
              <a:gd name="connsiteY11" fmla="*/ 1809752 h 2498476"/>
              <a:gd name="connsiteX12" fmla="*/ 570118 w 695886"/>
              <a:gd name="connsiteY12" fmla="*/ 1431333 h 2498476"/>
              <a:gd name="connsiteX13" fmla="*/ 510926 w 695886"/>
              <a:gd name="connsiteY13" fmla="*/ 870075 h 2498476"/>
              <a:gd name="connsiteX14" fmla="*/ 382843 w 695886"/>
              <a:gd name="connsiteY14" fmla="*/ 734724 h 2498476"/>
              <a:gd name="connsiteX15" fmla="*/ 0 w 695886"/>
              <a:gd name="connsiteY15" fmla="*/ 154553 h 2498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95886" h="2498476">
                <a:moveTo>
                  <a:pt x="0" y="154553"/>
                </a:moveTo>
                <a:cubicBezTo>
                  <a:pt x="57386" y="119206"/>
                  <a:pt x="142329" y="68298"/>
                  <a:pt x="235030" y="18464"/>
                </a:cubicBezTo>
                <a:cubicBezTo>
                  <a:pt x="250146" y="10348"/>
                  <a:pt x="272418" y="-517"/>
                  <a:pt x="301579" y="19"/>
                </a:cubicBezTo>
                <a:cubicBezTo>
                  <a:pt x="354484" y="958"/>
                  <a:pt x="404045" y="38384"/>
                  <a:pt x="430531" y="95194"/>
                </a:cubicBezTo>
                <a:cubicBezTo>
                  <a:pt x="533532" y="312909"/>
                  <a:pt x="693452" y="724597"/>
                  <a:pt x="695859" y="1263921"/>
                </a:cubicBezTo>
                <a:cubicBezTo>
                  <a:pt x="698134" y="1781314"/>
                  <a:pt x="554333" y="2180459"/>
                  <a:pt x="457486" y="2398174"/>
                </a:cubicBezTo>
                <a:cubicBezTo>
                  <a:pt x="456215" y="2402131"/>
                  <a:pt x="429461" y="2479197"/>
                  <a:pt x="353882" y="2495562"/>
                </a:cubicBezTo>
                <a:cubicBezTo>
                  <a:pt x="305325" y="2506093"/>
                  <a:pt x="266331" y="2485166"/>
                  <a:pt x="255764" y="2478996"/>
                </a:cubicBezTo>
                <a:cubicBezTo>
                  <a:pt x="171691" y="2430033"/>
                  <a:pt x="87551" y="2381071"/>
                  <a:pt x="3478" y="2332041"/>
                </a:cubicBezTo>
                <a:cubicBezTo>
                  <a:pt x="16387" y="2294011"/>
                  <a:pt x="35315" y="2242366"/>
                  <a:pt x="61734" y="2182538"/>
                </a:cubicBezTo>
                <a:cubicBezTo>
                  <a:pt x="87885" y="2123515"/>
                  <a:pt x="110225" y="2072942"/>
                  <a:pt x="147546" y="2014187"/>
                </a:cubicBezTo>
                <a:cubicBezTo>
                  <a:pt x="170152" y="1978572"/>
                  <a:pt x="226001" y="1892050"/>
                  <a:pt x="322848" y="1809752"/>
                </a:cubicBezTo>
                <a:cubicBezTo>
                  <a:pt x="453473" y="1698748"/>
                  <a:pt x="544903" y="1607464"/>
                  <a:pt x="570118" y="1431333"/>
                </a:cubicBezTo>
                <a:cubicBezTo>
                  <a:pt x="594798" y="1258958"/>
                  <a:pt x="606971" y="1024139"/>
                  <a:pt x="510926" y="870075"/>
                </a:cubicBezTo>
                <a:cubicBezTo>
                  <a:pt x="473069" y="809308"/>
                  <a:pt x="424378" y="769065"/>
                  <a:pt x="382843" y="734724"/>
                </a:cubicBezTo>
                <a:cubicBezTo>
                  <a:pt x="194967" y="579520"/>
                  <a:pt x="67753" y="390377"/>
                  <a:pt x="0" y="154553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10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664" name="Freeform: Shape 663">
            <a:extLst>
              <a:ext uri="{FF2B5EF4-FFF2-40B4-BE49-F238E27FC236}">
                <a16:creationId xmlns:a16="http://schemas.microsoft.com/office/drawing/2014/main" id="{8172475A-4035-468E-9CD2-7B8B0B5BCE0C}"/>
              </a:ext>
            </a:extLst>
          </p:cNvPr>
          <p:cNvSpPr/>
          <p:nvPr/>
        </p:nvSpPr>
        <p:spPr>
          <a:xfrm flipH="1">
            <a:off x="2331709" y="152557"/>
            <a:ext cx="2023855" cy="1746244"/>
          </a:xfrm>
          <a:custGeom>
            <a:avLst/>
            <a:gdLst>
              <a:gd name="connsiteX0" fmla="*/ 1338 w 2183246"/>
              <a:gd name="connsiteY0" fmla="*/ 1657877 h 2161962"/>
              <a:gd name="connsiteX1" fmla="*/ 2609 w 2183246"/>
              <a:gd name="connsiteY1" fmla="*/ 1580074 h 2161962"/>
              <a:gd name="connsiteX2" fmla="*/ 2341 w 2183246"/>
              <a:gd name="connsiteY2" fmla="*/ 1349011 h 2161962"/>
              <a:gd name="connsiteX3" fmla="*/ 1806 w 2183246"/>
              <a:gd name="connsiteY3" fmla="*/ 886886 h 2161962"/>
              <a:gd name="connsiteX4" fmla="*/ 1605 w 2183246"/>
              <a:gd name="connsiteY4" fmla="*/ 734365 h 2161962"/>
              <a:gd name="connsiteX5" fmla="*/ 1204 w 2183246"/>
              <a:gd name="connsiteY5" fmla="*/ 369628 h 2161962"/>
              <a:gd name="connsiteX6" fmla="*/ 937 w 2183246"/>
              <a:gd name="connsiteY6" fmla="*/ 184912 h 2161962"/>
              <a:gd name="connsiteX7" fmla="*/ 27021 w 2183246"/>
              <a:gd name="connsiteY7" fmla="*/ 41043 h 2161962"/>
              <a:gd name="connsiteX8" fmla="*/ 278772 w 2183246"/>
              <a:gd name="connsiteY8" fmla="*/ 16897 h 2161962"/>
              <a:gd name="connsiteX9" fmla="*/ 577275 w 2183246"/>
              <a:gd name="connsiteY9" fmla="*/ 73103 h 2161962"/>
              <a:gd name="connsiteX10" fmla="*/ 1266646 w 2183246"/>
              <a:gd name="connsiteY10" fmla="*/ 349708 h 2161962"/>
              <a:gd name="connsiteX11" fmla="*/ 1855358 w 2183246"/>
              <a:gd name="connsiteY11" fmla="*/ 807339 h 2161962"/>
              <a:gd name="connsiteX12" fmla="*/ 2042499 w 2183246"/>
              <a:gd name="connsiteY12" fmla="*/ 1021499 h 2161962"/>
              <a:gd name="connsiteX13" fmla="*/ 2111724 w 2183246"/>
              <a:gd name="connsiteY13" fmla="*/ 1113790 h 2161962"/>
              <a:gd name="connsiteX14" fmla="*/ 2178674 w 2183246"/>
              <a:gd name="connsiteY14" fmla="*/ 1228014 h 2161962"/>
              <a:gd name="connsiteX15" fmla="*/ 2165431 w 2183246"/>
              <a:gd name="connsiteY15" fmla="*/ 1332914 h 2161962"/>
              <a:gd name="connsiteX16" fmla="*/ 2070122 w 2183246"/>
              <a:gd name="connsiteY16" fmla="*/ 1407364 h 2161962"/>
              <a:gd name="connsiteX17" fmla="*/ 1951604 w 2183246"/>
              <a:gd name="connsiteY17" fmla="*/ 1474033 h 2161962"/>
              <a:gd name="connsiteX18" fmla="*/ 1752424 w 2183246"/>
              <a:gd name="connsiteY18" fmla="*/ 1590336 h 2161962"/>
              <a:gd name="connsiteX19" fmla="*/ 1354063 w 2183246"/>
              <a:gd name="connsiteY19" fmla="*/ 1822941 h 2161962"/>
              <a:gd name="connsiteX20" fmla="*/ 963729 w 2183246"/>
              <a:gd name="connsiteY20" fmla="*/ 2050919 h 2161962"/>
              <a:gd name="connsiteX21" fmla="*/ 631852 w 2183246"/>
              <a:gd name="connsiteY21" fmla="*/ 2134825 h 2161962"/>
              <a:gd name="connsiteX22" fmla="*/ 568178 w 2183246"/>
              <a:gd name="connsiteY22" fmla="*/ 2073321 h 2161962"/>
              <a:gd name="connsiteX23" fmla="*/ 165738 w 2183246"/>
              <a:gd name="connsiteY23" fmla="*/ 1837228 h 2161962"/>
              <a:gd name="connsiteX24" fmla="*/ 29763 w 2183246"/>
              <a:gd name="connsiteY24" fmla="*/ 1760564 h 2161962"/>
              <a:gd name="connsiteX25" fmla="*/ 1338 w 2183246"/>
              <a:gd name="connsiteY25" fmla="*/ 1657877 h 216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183246" h="2161962">
                <a:moveTo>
                  <a:pt x="1338" y="1657877"/>
                </a:moveTo>
                <a:cubicBezTo>
                  <a:pt x="803" y="1632323"/>
                  <a:pt x="2676" y="1606232"/>
                  <a:pt x="2609" y="1580074"/>
                </a:cubicBezTo>
                <a:cubicBezTo>
                  <a:pt x="2542" y="1503076"/>
                  <a:pt x="2408" y="1426010"/>
                  <a:pt x="2341" y="1349011"/>
                </a:cubicBezTo>
                <a:cubicBezTo>
                  <a:pt x="2140" y="1194947"/>
                  <a:pt x="1940" y="1040950"/>
                  <a:pt x="1806" y="886886"/>
                </a:cubicBezTo>
                <a:cubicBezTo>
                  <a:pt x="1739" y="836046"/>
                  <a:pt x="1672" y="785205"/>
                  <a:pt x="1605" y="734365"/>
                </a:cubicBezTo>
                <a:cubicBezTo>
                  <a:pt x="1472" y="612831"/>
                  <a:pt x="1338" y="491229"/>
                  <a:pt x="1204" y="369628"/>
                </a:cubicBezTo>
                <a:cubicBezTo>
                  <a:pt x="1137" y="308056"/>
                  <a:pt x="1070" y="246484"/>
                  <a:pt x="937" y="184912"/>
                </a:cubicBezTo>
                <a:cubicBezTo>
                  <a:pt x="937" y="135346"/>
                  <a:pt x="-7625" y="81957"/>
                  <a:pt x="27021" y="41043"/>
                </a:cubicBezTo>
                <a:cubicBezTo>
                  <a:pt x="83739" y="-26096"/>
                  <a:pt x="202993" y="7037"/>
                  <a:pt x="278772" y="16897"/>
                </a:cubicBezTo>
                <a:cubicBezTo>
                  <a:pt x="379232" y="29976"/>
                  <a:pt x="478888" y="48756"/>
                  <a:pt x="577275" y="73103"/>
                </a:cubicBezTo>
                <a:cubicBezTo>
                  <a:pt x="818391" y="132797"/>
                  <a:pt x="1051080" y="226027"/>
                  <a:pt x="1266646" y="349708"/>
                </a:cubicBezTo>
                <a:cubicBezTo>
                  <a:pt x="1482882" y="473791"/>
                  <a:pt x="1681460" y="628391"/>
                  <a:pt x="1855358" y="807339"/>
                </a:cubicBezTo>
                <a:cubicBezTo>
                  <a:pt x="1921439" y="875350"/>
                  <a:pt x="1983908" y="946849"/>
                  <a:pt x="2042499" y="1021499"/>
                </a:cubicBezTo>
                <a:cubicBezTo>
                  <a:pt x="2066242" y="1051749"/>
                  <a:pt x="2089317" y="1082535"/>
                  <a:pt x="2111724" y="1113790"/>
                </a:cubicBezTo>
                <a:cubicBezTo>
                  <a:pt x="2137273" y="1149473"/>
                  <a:pt x="2168040" y="1184484"/>
                  <a:pt x="2178674" y="1228014"/>
                </a:cubicBezTo>
                <a:cubicBezTo>
                  <a:pt x="2187235" y="1263092"/>
                  <a:pt x="2184293" y="1301525"/>
                  <a:pt x="2165431" y="1332914"/>
                </a:cubicBezTo>
                <a:cubicBezTo>
                  <a:pt x="2143895" y="1368664"/>
                  <a:pt x="2106841" y="1390261"/>
                  <a:pt x="2070122" y="1407364"/>
                </a:cubicBezTo>
                <a:cubicBezTo>
                  <a:pt x="2029122" y="1426479"/>
                  <a:pt x="1990797" y="1451095"/>
                  <a:pt x="1951604" y="1474033"/>
                </a:cubicBezTo>
                <a:cubicBezTo>
                  <a:pt x="1885188" y="1512801"/>
                  <a:pt x="1818839" y="1551568"/>
                  <a:pt x="1752424" y="1590336"/>
                </a:cubicBezTo>
                <a:cubicBezTo>
                  <a:pt x="1619659" y="1667871"/>
                  <a:pt x="1486895" y="1745406"/>
                  <a:pt x="1354063" y="1822941"/>
                </a:cubicBezTo>
                <a:cubicBezTo>
                  <a:pt x="1223974" y="1898934"/>
                  <a:pt x="1093818" y="1974926"/>
                  <a:pt x="963729" y="2050919"/>
                </a:cubicBezTo>
                <a:cubicBezTo>
                  <a:pt x="868152" y="2106723"/>
                  <a:pt x="744819" y="2211623"/>
                  <a:pt x="631852" y="2134825"/>
                </a:cubicBezTo>
                <a:cubicBezTo>
                  <a:pt x="607372" y="2118192"/>
                  <a:pt x="588244" y="2095052"/>
                  <a:pt x="568178" y="2073321"/>
                </a:cubicBezTo>
                <a:cubicBezTo>
                  <a:pt x="460964" y="1957152"/>
                  <a:pt x="318835" y="1875123"/>
                  <a:pt x="165738" y="1837228"/>
                </a:cubicBezTo>
                <a:cubicBezTo>
                  <a:pt x="111362" y="1823746"/>
                  <a:pt x="63406" y="1809661"/>
                  <a:pt x="29763" y="1760564"/>
                </a:cubicBezTo>
                <a:cubicBezTo>
                  <a:pt x="7558" y="1728303"/>
                  <a:pt x="2074" y="1693627"/>
                  <a:pt x="1338" y="1657877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665" name="Freeform: Shape 664">
            <a:extLst>
              <a:ext uri="{FF2B5EF4-FFF2-40B4-BE49-F238E27FC236}">
                <a16:creationId xmlns:a16="http://schemas.microsoft.com/office/drawing/2014/main" id="{776C2514-C766-4AE6-96E2-DD5FAFD0208E}"/>
              </a:ext>
            </a:extLst>
          </p:cNvPr>
          <p:cNvSpPr/>
          <p:nvPr/>
        </p:nvSpPr>
        <p:spPr>
          <a:xfrm flipH="1">
            <a:off x="2324326" y="163178"/>
            <a:ext cx="2027320" cy="1224231"/>
          </a:xfrm>
          <a:custGeom>
            <a:avLst/>
            <a:gdLst>
              <a:gd name="connsiteX0" fmla="*/ 3527 w 2186984"/>
              <a:gd name="connsiteY0" fmla="*/ 420057 h 1515676"/>
              <a:gd name="connsiteX1" fmla="*/ 2390 w 2186984"/>
              <a:gd name="connsiteY1" fmla="*/ 127892 h 1515676"/>
              <a:gd name="connsiteX2" fmla="*/ 29277 w 2186984"/>
              <a:gd name="connsiteY2" fmla="*/ 42979 h 1515676"/>
              <a:gd name="connsiteX3" fmla="*/ 129870 w 2186984"/>
              <a:gd name="connsiteY3" fmla="*/ 120 h 1515676"/>
              <a:gd name="connsiteX4" fmla="*/ 1235795 w 2186984"/>
              <a:gd name="connsiteY4" fmla="*/ 332998 h 1515676"/>
              <a:gd name="connsiteX5" fmla="*/ 2136854 w 2186984"/>
              <a:gd name="connsiteY5" fmla="*/ 1146781 h 1515676"/>
              <a:gd name="connsiteX6" fmla="*/ 2181800 w 2186984"/>
              <a:gd name="connsiteY6" fmla="*/ 1301985 h 1515676"/>
              <a:gd name="connsiteX7" fmla="*/ 2136854 w 2186984"/>
              <a:gd name="connsiteY7" fmla="*/ 1370734 h 1515676"/>
              <a:gd name="connsiteX8" fmla="*/ 1885772 w 2186984"/>
              <a:gd name="connsiteY8" fmla="*/ 1515676 h 1515676"/>
              <a:gd name="connsiteX9" fmla="*/ 1780028 w 2186984"/>
              <a:gd name="connsiteY9" fmla="*/ 1384081 h 1515676"/>
              <a:gd name="connsiteX10" fmla="*/ 1604258 w 2186984"/>
              <a:gd name="connsiteY10" fmla="*/ 1042149 h 1515676"/>
              <a:gd name="connsiteX11" fmla="*/ 1506875 w 2186984"/>
              <a:gd name="connsiteY11" fmla="*/ 682040 h 1515676"/>
              <a:gd name="connsiteX12" fmla="*/ 1474369 w 2186984"/>
              <a:gd name="connsiteY12" fmla="*/ 639986 h 1515676"/>
              <a:gd name="connsiteX13" fmla="*/ 1255525 w 2186984"/>
              <a:gd name="connsiteY13" fmla="*/ 475392 h 1515676"/>
              <a:gd name="connsiteX14" fmla="*/ 1015546 w 2186984"/>
              <a:gd name="connsiteY14" fmla="*/ 351376 h 1515676"/>
              <a:gd name="connsiteX15" fmla="*/ 819041 w 2186984"/>
              <a:gd name="connsiteY15" fmla="*/ 336687 h 1515676"/>
              <a:gd name="connsiteX16" fmla="*/ 642067 w 2186984"/>
              <a:gd name="connsiteY16" fmla="*/ 396716 h 1515676"/>
              <a:gd name="connsiteX17" fmla="*/ 384965 w 2186984"/>
              <a:gd name="connsiteY17" fmla="*/ 447020 h 1515676"/>
              <a:gd name="connsiteX18" fmla="*/ 3527 w 2186984"/>
              <a:gd name="connsiteY18" fmla="*/ 420057 h 151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186984" h="1515676">
                <a:moveTo>
                  <a:pt x="3527" y="420057"/>
                </a:moveTo>
                <a:cubicBezTo>
                  <a:pt x="1253" y="363717"/>
                  <a:pt x="-2493" y="245737"/>
                  <a:pt x="2390" y="127892"/>
                </a:cubicBezTo>
                <a:cubicBezTo>
                  <a:pt x="3259" y="106295"/>
                  <a:pt x="5533" y="71619"/>
                  <a:pt x="29277" y="42979"/>
                </a:cubicBezTo>
                <a:cubicBezTo>
                  <a:pt x="66933" y="-2496"/>
                  <a:pt x="123583" y="-215"/>
                  <a:pt x="129870" y="120"/>
                </a:cubicBezTo>
                <a:cubicBezTo>
                  <a:pt x="365034" y="18230"/>
                  <a:pt x="784128" y="81478"/>
                  <a:pt x="1235795" y="332998"/>
                </a:cubicBezTo>
                <a:cubicBezTo>
                  <a:pt x="1715753" y="600279"/>
                  <a:pt x="1999407" y="950327"/>
                  <a:pt x="2136854" y="1146781"/>
                </a:cubicBezTo>
                <a:cubicBezTo>
                  <a:pt x="2140599" y="1150671"/>
                  <a:pt x="2205476" y="1220091"/>
                  <a:pt x="2181800" y="1301985"/>
                </a:cubicBezTo>
                <a:cubicBezTo>
                  <a:pt x="2171700" y="1336997"/>
                  <a:pt x="2149695" y="1359600"/>
                  <a:pt x="2136854" y="1370734"/>
                </a:cubicBezTo>
                <a:cubicBezTo>
                  <a:pt x="2053182" y="1419026"/>
                  <a:pt x="1969443" y="1467384"/>
                  <a:pt x="1885772" y="1515676"/>
                </a:cubicBezTo>
                <a:cubicBezTo>
                  <a:pt x="1854738" y="1481268"/>
                  <a:pt x="1818085" y="1437403"/>
                  <a:pt x="1780028" y="1384081"/>
                </a:cubicBezTo>
                <a:cubicBezTo>
                  <a:pt x="1705386" y="1279516"/>
                  <a:pt x="1640910" y="1166031"/>
                  <a:pt x="1604258" y="1042149"/>
                </a:cubicBezTo>
                <a:cubicBezTo>
                  <a:pt x="1569277" y="924035"/>
                  <a:pt x="1574093" y="789221"/>
                  <a:pt x="1506875" y="682040"/>
                </a:cubicBezTo>
                <a:cubicBezTo>
                  <a:pt x="1497444" y="667016"/>
                  <a:pt x="1486609" y="652864"/>
                  <a:pt x="1474369" y="639986"/>
                </a:cubicBezTo>
                <a:cubicBezTo>
                  <a:pt x="1412368" y="574457"/>
                  <a:pt x="1330235" y="524958"/>
                  <a:pt x="1255525" y="475392"/>
                </a:cubicBezTo>
                <a:cubicBezTo>
                  <a:pt x="1180415" y="425557"/>
                  <a:pt x="1101693" y="379210"/>
                  <a:pt x="1015546" y="351376"/>
                </a:cubicBezTo>
                <a:cubicBezTo>
                  <a:pt x="952006" y="330852"/>
                  <a:pt x="884922" y="325687"/>
                  <a:pt x="819041" y="336687"/>
                </a:cubicBezTo>
                <a:cubicBezTo>
                  <a:pt x="755836" y="347217"/>
                  <a:pt x="701727" y="375857"/>
                  <a:pt x="642067" y="396716"/>
                </a:cubicBezTo>
                <a:cubicBezTo>
                  <a:pt x="559131" y="425691"/>
                  <a:pt x="472516" y="441386"/>
                  <a:pt x="384965" y="447020"/>
                </a:cubicBezTo>
                <a:cubicBezTo>
                  <a:pt x="257418" y="455002"/>
                  <a:pt x="129001" y="442862"/>
                  <a:pt x="3527" y="42005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25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666" name="Freeform: Shape 665">
            <a:extLst>
              <a:ext uri="{FF2B5EF4-FFF2-40B4-BE49-F238E27FC236}">
                <a16:creationId xmlns:a16="http://schemas.microsoft.com/office/drawing/2014/main" id="{35F1B705-21FE-4294-971E-8F93AAB2BB35}"/>
              </a:ext>
            </a:extLst>
          </p:cNvPr>
          <p:cNvSpPr/>
          <p:nvPr/>
        </p:nvSpPr>
        <p:spPr>
          <a:xfrm flipH="1" flipV="1">
            <a:off x="2331709" y="3373724"/>
            <a:ext cx="2023855" cy="1746244"/>
          </a:xfrm>
          <a:custGeom>
            <a:avLst/>
            <a:gdLst>
              <a:gd name="connsiteX0" fmla="*/ 1338 w 2183246"/>
              <a:gd name="connsiteY0" fmla="*/ 1657877 h 2161962"/>
              <a:gd name="connsiteX1" fmla="*/ 2609 w 2183246"/>
              <a:gd name="connsiteY1" fmla="*/ 1580074 h 2161962"/>
              <a:gd name="connsiteX2" fmla="*/ 2341 w 2183246"/>
              <a:gd name="connsiteY2" fmla="*/ 1349011 h 2161962"/>
              <a:gd name="connsiteX3" fmla="*/ 1806 w 2183246"/>
              <a:gd name="connsiteY3" fmla="*/ 886886 h 2161962"/>
              <a:gd name="connsiteX4" fmla="*/ 1605 w 2183246"/>
              <a:gd name="connsiteY4" fmla="*/ 734365 h 2161962"/>
              <a:gd name="connsiteX5" fmla="*/ 1204 w 2183246"/>
              <a:gd name="connsiteY5" fmla="*/ 369628 h 2161962"/>
              <a:gd name="connsiteX6" fmla="*/ 937 w 2183246"/>
              <a:gd name="connsiteY6" fmla="*/ 184912 h 2161962"/>
              <a:gd name="connsiteX7" fmla="*/ 27021 w 2183246"/>
              <a:gd name="connsiteY7" fmla="*/ 41043 h 2161962"/>
              <a:gd name="connsiteX8" fmla="*/ 278772 w 2183246"/>
              <a:gd name="connsiteY8" fmla="*/ 16897 h 2161962"/>
              <a:gd name="connsiteX9" fmla="*/ 577275 w 2183246"/>
              <a:gd name="connsiteY9" fmla="*/ 73103 h 2161962"/>
              <a:gd name="connsiteX10" fmla="*/ 1266646 w 2183246"/>
              <a:gd name="connsiteY10" fmla="*/ 349708 h 2161962"/>
              <a:gd name="connsiteX11" fmla="*/ 1855358 w 2183246"/>
              <a:gd name="connsiteY11" fmla="*/ 807339 h 2161962"/>
              <a:gd name="connsiteX12" fmla="*/ 2042499 w 2183246"/>
              <a:gd name="connsiteY12" fmla="*/ 1021499 h 2161962"/>
              <a:gd name="connsiteX13" fmla="*/ 2111724 w 2183246"/>
              <a:gd name="connsiteY13" fmla="*/ 1113790 h 2161962"/>
              <a:gd name="connsiteX14" fmla="*/ 2178674 w 2183246"/>
              <a:gd name="connsiteY14" fmla="*/ 1228014 h 2161962"/>
              <a:gd name="connsiteX15" fmla="*/ 2165431 w 2183246"/>
              <a:gd name="connsiteY15" fmla="*/ 1332914 h 2161962"/>
              <a:gd name="connsiteX16" fmla="*/ 2070122 w 2183246"/>
              <a:gd name="connsiteY16" fmla="*/ 1407364 h 2161962"/>
              <a:gd name="connsiteX17" fmla="*/ 1951604 w 2183246"/>
              <a:gd name="connsiteY17" fmla="*/ 1474033 h 2161962"/>
              <a:gd name="connsiteX18" fmla="*/ 1752424 w 2183246"/>
              <a:gd name="connsiteY18" fmla="*/ 1590336 h 2161962"/>
              <a:gd name="connsiteX19" fmla="*/ 1354063 w 2183246"/>
              <a:gd name="connsiteY19" fmla="*/ 1822941 h 2161962"/>
              <a:gd name="connsiteX20" fmla="*/ 963729 w 2183246"/>
              <a:gd name="connsiteY20" fmla="*/ 2050919 h 2161962"/>
              <a:gd name="connsiteX21" fmla="*/ 631852 w 2183246"/>
              <a:gd name="connsiteY21" fmla="*/ 2134825 h 2161962"/>
              <a:gd name="connsiteX22" fmla="*/ 568178 w 2183246"/>
              <a:gd name="connsiteY22" fmla="*/ 2073321 h 2161962"/>
              <a:gd name="connsiteX23" fmla="*/ 165738 w 2183246"/>
              <a:gd name="connsiteY23" fmla="*/ 1837228 h 2161962"/>
              <a:gd name="connsiteX24" fmla="*/ 29763 w 2183246"/>
              <a:gd name="connsiteY24" fmla="*/ 1760564 h 2161962"/>
              <a:gd name="connsiteX25" fmla="*/ 1338 w 2183246"/>
              <a:gd name="connsiteY25" fmla="*/ 1657877 h 216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183246" h="2161962">
                <a:moveTo>
                  <a:pt x="1338" y="1657877"/>
                </a:moveTo>
                <a:cubicBezTo>
                  <a:pt x="803" y="1632323"/>
                  <a:pt x="2676" y="1606232"/>
                  <a:pt x="2609" y="1580074"/>
                </a:cubicBezTo>
                <a:cubicBezTo>
                  <a:pt x="2542" y="1503076"/>
                  <a:pt x="2408" y="1426010"/>
                  <a:pt x="2341" y="1349011"/>
                </a:cubicBezTo>
                <a:cubicBezTo>
                  <a:pt x="2140" y="1194947"/>
                  <a:pt x="1940" y="1040950"/>
                  <a:pt x="1806" y="886886"/>
                </a:cubicBezTo>
                <a:cubicBezTo>
                  <a:pt x="1739" y="836046"/>
                  <a:pt x="1672" y="785205"/>
                  <a:pt x="1605" y="734365"/>
                </a:cubicBezTo>
                <a:cubicBezTo>
                  <a:pt x="1472" y="612831"/>
                  <a:pt x="1338" y="491229"/>
                  <a:pt x="1204" y="369628"/>
                </a:cubicBezTo>
                <a:cubicBezTo>
                  <a:pt x="1137" y="308056"/>
                  <a:pt x="1070" y="246484"/>
                  <a:pt x="937" y="184912"/>
                </a:cubicBezTo>
                <a:cubicBezTo>
                  <a:pt x="937" y="135346"/>
                  <a:pt x="-7625" y="81957"/>
                  <a:pt x="27021" y="41043"/>
                </a:cubicBezTo>
                <a:cubicBezTo>
                  <a:pt x="83739" y="-26096"/>
                  <a:pt x="202993" y="7037"/>
                  <a:pt x="278772" y="16897"/>
                </a:cubicBezTo>
                <a:cubicBezTo>
                  <a:pt x="379232" y="29976"/>
                  <a:pt x="478888" y="48756"/>
                  <a:pt x="577275" y="73103"/>
                </a:cubicBezTo>
                <a:cubicBezTo>
                  <a:pt x="818391" y="132797"/>
                  <a:pt x="1051080" y="226027"/>
                  <a:pt x="1266646" y="349708"/>
                </a:cubicBezTo>
                <a:cubicBezTo>
                  <a:pt x="1482882" y="473791"/>
                  <a:pt x="1681460" y="628391"/>
                  <a:pt x="1855358" y="807339"/>
                </a:cubicBezTo>
                <a:cubicBezTo>
                  <a:pt x="1921439" y="875350"/>
                  <a:pt x="1983908" y="946849"/>
                  <a:pt x="2042499" y="1021499"/>
                </a:cubicBezTo>
                <a:cubicBezTo>
                  <a:pt x="2066242" y="1051749"/>
                  <a:pt x="2089317" y="1082535"/>
                  <a:pt x="2111724" y="1113790"/>
                </a:cubicBezTo>
                <a:cubicBezTo>
                  <a:pt x="2137273" y="1149473"/>
                  <a:pt x="2168040" y="1184484"/>
                  <a:pt x="2178674" y="1228014"/>
                </a:cubicBezTo>
                <a:cubicBezTo>
                  <a:pt x="2187235" y="1263092"/>
                  <a:pt x="2184293" y="1301525"/>
                  <a:pt x="2165431" y="1332914"/>
                </a:cubicBezTo>
                <a:cubicBezTo>
                  <a:pt x="2143895" y="1368664"/>
                  <a:pt x="2106841" y="1390261"/>
                  <a:pt x="2070122" y="1407364"/>
                </a:cubicBezTo>
                <a:cubicBezTo>
                  <a:pt x="2029122" y="1426479"/>
                  <a:pt x="1990797" y="1451095"/>
                  <a:pt x="1951604" y="1474033"/>
                </a:cubicBezTo>
                <a:cubicBezTo>
                  <a:pt x="1885188" y="1512801"/>
                  <a:pt x="1818839" y="1551568"/>
                  <a:pt x="1752424" y="1590336"/>
                </a:cubicBezTo>
                <a:cubicBezTo>
                  <a:pt x="1619659" y="1667871"/>
                  <a:pt x="1486895" y="1745406"/>
                  <a:pt x="1354063" y="1822941"/>
                </a:cubicBezTo>
                <a:cubicBezTo>
                  <a:pt x="1223974" y="1898934"/>
                  <a:pt x="1093818" y="1974926"/>
                  <a:pt x="963729" y="2050919"/>
                </a:cubicBezTo>
                <a:cubicBezTo>
                  <a:pt x="868152" y="2106723"/>
                  <a:pt x="744819" y="2211623"/>
                  <a:pt x="631852" y="2134825"/>
                </a:cubicBezTo>
                <a:cubicBezTo>
                  <a:pt x="607372" y="2118192"/>
                  <a:pt x="588244" y="2095052"/>
                  <a:pt x="568178" y="2073321"/>
                </a:cubicBezTo>
                <a:cubicBezTo>
                  <a:pt x="460964" y="1957152"/>
                  <a:pt x="318835" y="1875123"/>
                  <a:pt x="165738" y="1837228"/>
                </a:cubicBezTo>
                <a:cubicBezTo>
                  <a:pt x="111362" y="1823746"/>
                  <a:pt x="63406" y="1809661"/>
                  <a:pt x="29763" y="1760564"/>
                </a:cubicBezTo>
                <a:cubicBezTo>
                  <a:pt x="7558" y="1728303"/>
                  <a:pt x="2074" y="1693627"/>
                  <a:pt x="1338" y="1657877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667" name="Freeform: Shape 666">
            <a:extLst>
              <a:ext uri="{FF2B5EF4-FFF2-40B4-BE49-F238E27FC236}">
                <a16:creationId xmlns:a16="http://schemas.microsoft.com/office/drawing/2014/main" id="{763E363C-7CA1-4D85-868C-78B0A28C57F4}"/>
              </a:ext>
            </a:extLst>
          </p:cNvPr>
          <p:cNvSpPr/>
          <p:nvPr/>
        </p:nvSpPr>
        <p:spPr>
          <a:xfrm flipH="1" flipV="1">
            <a:off x="2331709" y="3872213"/>
            <a:ext cx="2027320" cy="1224231"/>
          </a:xfrm>
          <a:custGeom>
            <a:avLst/>
            <a:gdLst>
              <a:gd name="connsiteX0" fmla="*/ 3527 w 2186984"/>
              <a:gd name="connsiteY0" fmla="*/ 420057 h 1515676"/>
              <a:gd name="connsiteX1" fmla="*/ 2390 w 2186984"/>
              <a:gd name="connsiteY1" fmla="*/ 127892 h 1515676"/>
              <a:gd name="connsiteX2" fmla="*/ 29277 w 2186984"/>
              <a:gd name="connsiteY2" fmla="*/ 42979 h 1515676"/>
              <a:gd name="connsiteX3" fmla="*/ 129870 w 2186984"/>
              <a:gd name="connsiteY3" fmla="*/ 120 h 1515676"/>
              <a:gd name="connsiteX4" fmla="*/ 1235795 w 2186984"/>
              <a:gd name="connsiteY4" fmla="*/ 332998 h 1515676"/>
              <a:gd name="connsiteX5" fmla="*/ 2136854 w 2186984"/>
              <a:gd name="connsiteY5" fmla="*/ 1146781 h 1515676"/>
              <a:gd name="connsiteX6" fmla="*/ 2181800 w 2186984"/>
              <a:gd name="connsiteY6" fmla="*/ 1301985 h 1515676"/>
              <a:gd name="connsiteX7" fmla="*/ 2136854 w 2186984"/>
              <a:gd name="connsiteY7" fmla="*/ 1370734 h 1515676"/>
              <a:gd name="connsiteX8" fmla="*/ 1885772 w 2186984"/>
              <a:gd name="connsiteY8" fmla="*/ 1515676 h 1515676"/>
              <a:gd name="connsiteX9" fmla="*/ 1780028 w 2186984"/>
              <a:gd name="connsiteY9" fmla="*/ 1384081 h 1515676"/>
              <a:gd name="connsiteX10" fmla="*/ 1604258 w 2186984"/>
              <a:gd name="connsiteY10" fmla="*/ 1042149 h 1515676"/>
              <a:gd name="connsiteX11" fmla="*/ 1506875 w 2186984"/>
              <a:gd name="connsiteY11" fmla="*/ 682040 h 1515676"/>
              <a:gd name="connsiteX12" fmla="*/ 1474369 w 2186984"/>
              <a:gd name="connsiteY12" fmla="*/ 639986 h 1515676"/>
              <a:gd name="connsiteX13" fmla="*/ 1255525 w 2186984"/>
              <a:gd name="connsiteY13" fmla="*/ 475392 h 1515676"/>
              <a:gd name="connsiteX14" fmla="*/ 1015546 w 2186984"/>
              <a:gd name="connsiteY14" fmla="*/ 351376 h 1515676"/>
              <a:gd name="connsiteX15" fmla="*/ 819041 w 2186984"/>
              <a:gd name="connsiteY15" fmla="*/ 336687 h 1515676"/>
              <a:gd name="connsiteX16" fmla="*/ 642067 w 2186984"/>
              <a:gd name="connsiteY16" fmla="*/ 396716 h 1515676"/>
              <a:gd name="connsiteX17" fmla="*/ 384965 w 2186984"/>
              <a:gd name="connsiteY17" fmla="*/ 447020 h 1515676"/>
              <a:gd name="connsiteX18" fmla="*/ 3527 w 2186984"/>
              <a:gd name="connsiteY18" fmla="*/ 420057 h 151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186984" h="1515676">
                <a:moveTo>
                  <a:pt x="3527" y="420057"/>
                </a:moveTo>
                <a:cubicBezTo>
                  <a:pt x="1253" y="363717"/>
                  <a:pt x="-2493" y="245737"/>
                  <a:pt x="2390" y="127892"/>
                </a:cubicBezTo>
                <a:cubicBezTo>
                  <a:pt x="3259" y="106295"/>
                  <a:pt x="5533" y="71619"/>
                  <a:pt x="29277" y="42979"/>
                </a:cubicBezTo>
                <a:cubicBezTo>
                  <a:pt x="66933" y="-2496"/>
                  <a:pt x="123583" y="-215"/>
                  <a:pt x="129870" y="120"/>
                </a:cubicBezTo>
                <a:cubicBezTo>
                  <a:pt x="365034" y="18230"/>
                  <a:pt x="784128" y="81478"/>
                  <a:pt x="1235795" y="332998"/>
                </a:cubicBezTo>
                <a:cubicBezTo>
                  <a:pt x="1715753" y="600279"/>
                  <a:pt x="1999407" y="950327"/>
                  <a:pt x="2136854" y="1146781"/>
                </a:cubicBezTo>
                <a:cubicBezTo>
                  <a:pt x="2140599" y="1150671"/>
                  <a:pt x="2205476" y="1220091"/>
                  <a:pt x="2181800" y="1301985"/>
                </a:cubicBezTo>
                <a:cubicBezTo>
                  <a:pt x="2171700" y="1336997"/>
                  <a:pt x="2149695" y="1359600"/>
                  <a:pt x="2136854" y="1370734"/>
                </a:cubicBezTo>
                <a:cubicBezTo>
                  <a:pt x="2053182" y="1419026"/>
                  <a:pt x="1969443" y="1467384"/>
                  <a:pt x="1885772" y="1515676"/>
                </a:cubicBezTo>
                <a:cubicBezTo>
                  <a:pt x="1854738" y="1481268"/>
                  <a:pt x="1818085" y="1437403"/>
                  <a:pt x="1780028" y="1384081"/>
                </a:cubicBezTo>
                <a:cubicBezTo>
                  <a:pt x="1705386" y="1279516"/>
                  <a:pt x="1640910" y="1166031"/>
                  <a:pt x="1604258" y="1042149"/>
                </a:cubicBezTo>
                <a:cubicBezTo>
                  <a:pt x="1569277" y="924035"/>
                  <a:pt x="1574093" y="789221"/>
                  <a:pt x="1506875" y="682040"/>
                </a:cubicBezTo>
                <a:cubicBezTo>
                  <a:pt x="1497444" y="667016"/>
                  <a:pt x="1486609" y="652864"/>
                  <a:pt x="1474369" y="639986"/>
                </a:cubicBezTo>
                <a:cubicBezTo>
                  <a:pt x="1412368" y="574457"/>
                  <a:pt x="1330235" y="524958"/>
                  <a:pt x="1255525" y="475392"/>
                </a:cubicBezTo>
                <a:cubicBezTo>
                  <a:pt x="1180415" y="425557"/>
                  <a:pt x="1101693" y="379210"/>
                  <a:pt x="1015546" y="351376"/>
                </a:cubicBezTo>
                <a:cubicBezTo>
                  <a:pt x="952006" y="330852"/>
                  <a:pt x="884922" y="325687"/>
                  <a:pt x="819041" y="336687"/>
                </a:cubicBezTo>
                <a:cubicBezTo>
                  <a:pt x="755836" y="347217"/>
                  <a:pt x="701727" y="375857"/>
                  <a:pt x="642067" y="396716"/>
                </a:cubicBezTo>
                <a:cubicBezTo>
                  <a:pt x="559131" y="425691"/>
                  <a:pt x="472516" y="441386"/>
                  <a:pt x="384965" y="447020"/>
                </a:cubicBezTo>
                <a:cubicBezTo>
                  <a:pt x="257418" y="455002"/>
                  <a:pt x="129001" y="442862"/>
                  <a:pt x="3527" y="42005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15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668" name="Freeform: Shape 667">
            <a:extLst>
              <a:ext uri="{FF2B5EF4-FFF2-40B4-BE49-F238E27FC236}">
                <a16:creationId xmlns:a16="http://schemas.microsoft.com/office/drawing/2014/main" id="{F9D455C9-63E0-4B8E-B897-746D84B6F74C}"/>
              </a:ext>
            </a:extLst>
          </p:cNvPr>
          <p:cNvSpPr/>
          <p:nvPr/>
        </p:nvSpPr>
        <p:spPr>
          <a:xfrm flipV="1">
            <a:off x="4632157" y="3373724"/>
            <a:ext cx="2023855" cy="1746244"/>
          </a:xfrm>
          <a:custGeom>
            <a:avLst/>
            <a:gdLst>
              <a:gd name="connsiteX0" fmla="*/ 1338 w 2183246"/>
              <a:gd name="connsiteY0" fmla="*/ 1657877 h 2161962"/>
              <a:gd name="connsiteX1" fmla="*/ 2609 w 2183246"/>
              <a:gd name="connsiteY1" fmla="*/ 1580074 h 2161962"/>
              <a:gd name="connsiteX2" fmla="*/ 2341 w 2183246"/>
              <a:gd name="connsiteY2" fmla="*/ 1349011 h 2161962"/>
              <a:gd name="connsiteX3" fmla="*/ 1806 w 2183246"/>
              <a:gd name="connsiteY3" fmla="*/ 886886 h 2161962"/>
              <a:gd name="connsiteX4" fmla="*/ 1605 w 2183246"/>
              <a:gd name="connsiteY4" fmla="*/ 734365 h 2161962"/>
              <a:gd name="connsiteX5" fmla="*/ 1204 w 2183246"/>
              <a:gd name="connsiteY5" fmla="*/ 369628 h 2161962"/>
              <a:gd name="connsiteX6" fmla="*/ 937 w 2183246"/>
              <a:gd name="connsiteY6" fmla="*/ 184912 h 2161962"/>
              <a:gd name="connsiteX7" fmla="*/ 27021 w 2183246"/>
              <a:gd name="connsiteY7" fmla="*/ 41043 h 2161962"/>
              <a:gd name="connsiteX8" fmla="*/ 278772 w 2183246"/>
              <a:gd name="connsiteY8" fmla="*/ 16897 h 2161962"/>
              <a:gd name="connsiteX9" fmla="*/ 577275 w 2183246"/>
              <a:gd name="connsiteY9" fmla="*/ 73103 h 2161962"/>
              <a:gd name="connsiteX10" fmla="*/ 1266646 w 2183246"/>
              <a:gd name="connsiteY10" fmla="*/ 349708 h 2161962"/>
              <a:gd name="connsiteX11" fmla="*/ 1855358 w 2183246"/>
              <a:gd name="connsiteY11" fmla="*/ 807339 h 2161962"/>
              <a:gd name="connsiteX12" fmla="*/ 2042499 w 2183246"/>
              <a:gd name="connsiteY12" fmla="*/ 1021499 h 2161962"/>
              <a:gd name="connsiteX13" fmla="*/ 2111724 w 2183246"/>
              <a:gd name="connsiteY13" fmla="*/ 1113790 h 2161962"/>
              <a:gd name="connsiteX14" fmla="*/ 2178674 w 2183246"/>
              <a:gd name="connsiteY14" fmla="*/ 1228014 h 2161962"/>
              <a:gd name="connsiteX15" fmla="*/ 2165431 w 2183246"/>
              <a:gd name="connsiteY15" fmla="*/ 1332914 h 2161962"/>
              <a:gd name="connsiteX16" fmla="*/ 2070122 w 2183246"/>
              <a:gd name="connsiteY16" fmla="*/ 1407364 h 2161962"/>
              <a:gd name="connsiteX17" fmla="*/ 1951604 w 2183246"/>
              <a:gd name="connsiteY17" fmla="*/ 1474033 h 2161962"/>
              <a:gd name="connsiteX18" fmla="*/ 1752424 w 2183246"/>
              <a:gd name="connsiteY18" fmla="*/ 1590336 h 2161962"/>
              <a:gd name="connsiteX19" fmla="*/ 1354063 w 2183246"/>
              <a:gd name="connsiteY19" fmla="*/ 1822941 h 2161962"/>
              <a:gd name="connsiteX20" fmla="*/ 963729 w 2183246"/>
              <a:gd name="connsiteY20" fmla="*/ 2050919 h 2161962"/>
              <a:gd name="connsiteX21" fmla="*/ 631852 w 2183246"/>
              <a:gd name="connsiteY21" fmla="*/ 2134825 h 2161962"/>
              <a:gd name="connsiteX22" fmla="*/ 568178 w 2183246"/>
              <a:gd name="connsiteY22" fmla="*/ 2073321 h 2161962"/>
              <a:gd name="connsiteX23" fmla="*/ 165738 w 2183246"/>
              <a:gd name="connsiteY23" fmla="*/ 1837228 h 2161962"/>
              <a:gd name="connsiteX24" fmla="*/ 29763 w 2183246"/>
              <a:gd name="connsiteY24" fmla="*/ 1760564 h 2161962"/>
              <a:gd name="connsiteX25" fmla="*/ 1338 w 2183246"/>
              <a:gd name="connsiteY25" fmla="*/ 1657877 h 216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183246" h="2161962">
                <a:moveTo>
                  <a:pt x="1338" y="1657877"/>
                </a:moveTo>
                <a:cubicBezTo>
                  <a:pt x="803" y="1632323"/>
                  <a:pt x="2676" y="1606232"/>
                  <a:pt x="2609" y="1580074"/>
                </a:cubicBezTo>
                <a:cubicBezTo>
                  <a:pt x="2542" y="1503076"/>
                  <a:pt x="2408" y="1426010"/>
                  <a:pt x="2341" y="1349011"/>
                </a:cubicBezTo>
                <a:cubicBezTo>
                  <a:pt x="2140" y="1194947"/>
                  <a:pt x="1940" y="1040950"/>
                  <a:pt x="1806" y="886886"/>
                </a:cubicBezTo>
                <a:cubicBezTo>
                  <a:pt x="1739" y="836046"/>
                  <a:pt x="1672" y="785205"/>
                  <a:pt x="1605" y="734365"/>
                </a:cubicBezTo>
                <a:cubicBezTo>
                  <a:pt x="1472" y="612831"/>
                  <a:pt x="1338" y="491229"/>
                  <a:pt x="1204" y="369628"/>
                </a:cubicBezTo>
                <a:cubicBezTo>
                  <a:pt x="1137" y="308056"/>
                  <a:pt x="1070" y="246484"/>
                  <a:pt x="937" y="184912"/>
                </a:cubicBezTo>
                <a:cubicBezTo>
                  <a:pt x="937" y="135346"/>
                  <a:pt x="-7625" y="81957"/>
                  <a:pt x="27021" y="41043"/>
                </a:cubicBezTo>
                <a:cubicBezTo>
                  <a:pt x="83739" y="-26096"/>
                  <a:pt x="202993" y="7037"/>
                  <a:pt x="278772" y="16897"/>
                </a:cubicBezTo>
                <a:cubicBezTo>
                  <a:pt x="379232" y="29976"/>
                  <a:pt x="478888" y="48756"/>
                  <a:pt x="577275" y="73103"/>
                </a:cubicBezTo>
                <a:cubicBezTo>
                  <a:pt x="818391" y="132797"/>
                  <a:pt x="1051080" y="226027"/>
                  <a:pt x="1266646" y="349708"/>
                </a:cubicBezTo>
                <a:cubicBezTo>
                  <a:pt x="1482882" y="473791"/>
                  <a:pt x="1681460" y="628391"/>
                  <a:pt x="1855358" y="807339"/>
                </a:cubicBezTo>
                <a:cubicBezTo>
                  <a:pt x="1921439" y="875350"/>
                  <a:pt x="1983908" y="946849"/>
                  <a:pt x="2042499" y="1021499"/>
                </a:cubicBezTo>
                <a:cubicBezTo>
                  <a:pt x="2066242" y="1051749"/>
                  <a:pt x="2089317" y="1082535"/>
                  <a:pt x="2111724" y="1113790"/>
                </a:cubicBezTo>
                <a:cubicBezTo>
                  <a:pt x="2137273" y="1149473"/>
                  <a:pt x="2168040" y="1184484"/>
                  <a:pt x="2178674" y="1228014"/>
                </a:cubicBezTo>
                <a:cubicBezTo>
                  <a:pt x="2187235" y="1263092"/>
                  <a:pt x="2184293" y="1301525"/>
                  <a:pt x="2165431" y="1332914"/>
                </a:cubicBezTo>
                <a:cubicBezTo>
                  <a:pt x="2143895" y="1368664"/>
                  <a:pt x="2106841" y="1390261"/>
                  <a:pt x="2070122" y="1407364"/>
                </a:cubicBezTo>
                <a:cubicBezTo>
                  <a:pt x="2029122" y="1426479"/>
                  <a:pt x="1990797" y="1451095"/>
                  <a:pt x="1951604" y="1474033"/>
                </a:cubicBezTo>
                <a:cubicBezTo>
                  <a:pt x="1885188" y="1512801"/>
                  <a:pt x="1818839" y="1551568"/>
                  <a:pt x="1752424" y="1590336"/>
                </a:cubicBezTo>
                <a:cubicBezTo>
                  <a:pt x="1619659" y="1667871"/>
                  <a:pt x="1486895" y="1745406"/>
                  <a:pt x="1354063" y="1822941"/>
                </a:cubicBezTo>
                <a:cubicBezTo>
                  <a:pt x="1223974" y="1898934"/>
                  <a:pt x="1093818" y="1974926"/>
                  <a:pt x="963729" y="2050919"/>
                </a:cubicBezTo>
                <a:cubicBezTo>
                  <a:pt x="868152" y="2106723"/>
                  <a:pt x="744819" y="2211623"/>
                  <a:pt x="631852" y="2134825"/>
                </a:cubicBezTo>
                <a:cubicBezTo>
                  <a:pt x="607372" y="2118192"/>
                  <a:pt x="588244" y="2095052"/>
                  <a:pt x="568178" y="2073321"/>
                </a:cubicBezTo>
                <a:cubicBezTo>
                  <a:pt x="460964" y="1957152"/>
                  <a:pt x="318835" y="1875123"/>
                  <a:pt x="165738" y="1837228"/>
                </a:cubicBezTo>
                <a:cubicBezTo>
                  <a:pt x="111362" y="1823746"/>
                  <a:pt x="63406" y="1809661"/>
                  <a:pt x="29763" y="1760564"/>
                </a:cubicBezTo>
                <a:cubicBezTo>
                  <a:pt x="7558" y="1728303"/>
                  <a:pt x="2074" y="1693627"/>
                  <a:pt x="1338" y="1657877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669" name="Freeform: Shape 668">
            <a:extLst>
              <a:ext uri="{FF2B5EF4-FFF2-40B4-BE49-F238E27FC236}">
                <a16:creationId xmlns:a16="http://schemas.microsoft.com/office/drawing/2014/main" id="{DC1804FD-5059-476B-A3D7-7BBF49030E91}"/>
              </a:ext>
            </a:extLst>
          </p:cNvPr>
          <p:cNvSpPr/>
          <p:nvPr/>
        </p:nvSpPr>
        <p:spPr>
          <a:xfrm flipV="1">
            <a:off x="4629891" y="3897616"/>
            <a:ext cx="2027320" cy="1224231"/>
          </a:xfrm>
          <a:custGeom>
            <a:avLst/>
            <a:gdLst>
              <a:gd name="connsiteX0" fmla="*/ 3527 w 2186984"/>
              <a:gd name="connsiteY0" fmla="*/ 420057 h 1515676"/>
              <a:gd name="connsiteX1" fmla="*/ 2390 w 2186984"/>
              <a:gd name="connsiteY1" fmla="*/ 127892 h 1515676"/>
              <a:gd name="connsiteX2" fmla="*/ 29277 w 2186984"/>
              <a:gd name="connsiteY2" fmla="*/ 42979 h 1515676"/>
              <a:gd name="connsiteX3" fmla="*/ 129870 w 2186984"/>
              <a:gd name="connsiteY3" fmla="*/ 120 h 1515676"/>
              <a:gd name="connsiteX4" fmla="*/ 1235795 w 2186984"/>
              <a:gd name="connsiteY4" fmla="*/ 332998 h 1515676"/>
              <a:gd name="connsiteX5" fmla="*/ 2136854 w 2186984"/>
              <a:gd name="connsiteY5" fmla="*/ 1146781 h 1515676"/>
              <a:gd name="connsiteX6" fmla="*/ 2181800 w 2186984"/>
              <a:gd name="connsiteY6" fmla="*/ 1301985 h 1515676"/>
              <a:gd name="connsiteX7" fmla="*/ 2136854 w 2186984"/>
              <a:gd name="connsiteY7" fmla="*/ 1370734 h 1515676"/>
              <a:gd name="connsiteX8" fmla="*/ 1885772 w 2186984"/>
              <a:gd name="connsiteY8" fmla="*/ 1515676 h 1515676"/>
              <a:gd name="connsiteX9" fmla="*/ 1780028 w 2186984"/>
              <a:gd name="connsiteY9" fmla="*/ 1384081 h 1515676"/>
              <a:gd name="connsiteX10" fmla="*/ 1604258 w 2186984"/>
              <a:gd name="connsiteY10" fmla="*/ 1042149 h 1515676"/>
              <a:gd name="connsiteX11" fmla="*/ 1506875 w 2186984"/>
              <a:gd name="connsiteY11" fmla="*/ 682040 h 1515676"/>
              <a:gd name="connsiteX12" fmla="*/ 1474369 w 2186984"/>
              <a:gd name="connsiteY12" fmla="*/ 639986 h 1515676"/>
              <a:gd name="connsiteX13" fmla="*/ 1255525 w 2186984"/>
              <a:gd name="connsiteY13" fmla="*/ 475392 h 1515676"/>
              <a:gd name="connsiteX14" fmla="*/ 1015546 w 2186984"/>
              <a:gd name="connsiteY14" fmla="*/ 351376 h 1515676"/>
              <a:gd name="connsiteX15" fmla="*/ 819041 w 2186984"/>
              <a:gd name="connsiteY15" fmla="*/ 336687 h 1515676"/>
              <a:gd name="connsiteX16" fmla="*/ 642067 w 2186984"/>
              <a:gd name="connsiteY16" fmla="*/ 396716 h 1515676"/>
              <a:gd name="connsiteX17" fmla="*/ 384965 w 2186984"/>
              <a:gd name="connsiteY17" fmla="*/ 447020 h 1515676"/>
              <a:gd name="connsiteX18" fmla="*/ 3527 w 2186984"/>
              <a:gd name="connsiteY18" fmla="*/ 420057 h 151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186984" h="1515676">
                <a:moveTo>
                  <a:pt x="3527" y="420057"/>
                </a:moveTo>
                <a:cubicBezTo>
                  <a:pt x="1253" y="363717"/>
                  <a:pt x="-2493" y="245737"/>
                  <a:pt x="2390" y="127892"/>
                </a:cubicBezTo>
                <a:cubicBezTo>
                  <a:pt x="3259" y="106295"/>
                  <a:pt x="5533" y="71619"/>
                  <a:pt x="29277" y="42979"/>
                </a:cubicBezTo>
                <a:cubicBezTo>
                  <a:pt x="66933" y="-2496"/>
                  <a:pt x="123583" y="-215"/>
                  <a:pt x="129870" y="120"/>
                </a:cubicBezTo>
                <a:cubicBezTo>
                  <a:pt x="365034" y="18230"/>
                  <a:pt x="784128" y="81478"/>
                  <a:pt x="1235795" y="332998"/>
                </a:cubicBezTo>
                <a:cubicBezTo>
                  <a:pt x="1715753" y="600279"/>
                  <a:pt x="1999407" y="950327"/>
                  <a:pt x="2136854" y="1146781"/>
                </a:cubicBezTo>
                <a:cubicBezTo>
                  <a:pt x="2140599" y="1150671"/>
                  <a:pt x="2205476" y="1220091"/>
                  <a:pt x="2181800" y="1301985"/>
                </a:cubicBezTo>
                <a:cubicBezTo>
                  <a:pt x="2171700" y="1336997"/>
                  <a:pt x="2149695" y="1359600"/>
                  <a:pt x="2136854" y="1370734"/>
                </a:cubicBezTo>
                <a:cubicBezTo>
                  <a:pt x="2053182" y="1419026"/>
                  <a:pt x="1969443" y="1467384"/>
                  <a:pt x="1885772" y="1515676"/>
                </a:cubicBezTo>
                <a:cubicBezTo>
                  <a:pt x="1854738" y="1481268"/>
                  <a:pt x="1818085" y="1437403"/>
                  <a:pt x="1780028" y="1384081"/>
                </a:cubicBezTo>
                <a:cubicBezTo>
                  <a:pt x="1705386" y="1279516"/>
                  <a:pt x="1640910" y="1166031"/>
                  <a:pt x="1604258" y="1042149"/>
                </a:cubicBezTo>
                <a:cubicBezTo>
                  <a:pt x="1569277" y="924035"/>
                  <a:pt x="1574093" y="789221"/>
                  <a:pt x="1506875" y="682040"/>
                </a:cubicBezTo>
                <a:cubicBezTo>
                  <a:pt x="1497444" y="667016"/>
                  <a:pt x="1486609" y="652864"/>
                  <a:pt x="1474369" y="639986"/>
                </a:cubicBezTo>
                <a:cubicBezTo>
                  <a:pt x="1412368" y="574457"/>
                  <a:pt x="1330235" y="524958"/>
                  <a:pt x="1255525" y="475392"/>
                </a:cubicBezTo>
                <a:cubicBezTo>
                  <a:pt x="1180415" y="425557"/>
                  <a:pt x="1101693" y="379210"/>
                  <a:pt x="1015546" y="351376"/>
                </a:cubicBezTo>
                <a:cubicBezTo>
                  <a:pt x="952006" y="330852"/>
                  <a:pt x="884922" y="325687"/>
                  <a:pt x="819041" y="336687"/>
                </a:cubicBezTo>
                <a:cubicBezTo>
                  <a:pt x="755836" y="347217"/>
                  <a:pt x="701727" y="375857"/>
                  <a:pt x="642067" y="396716"/>
                </a:cubicBezTo>
                <a:cubicBezTo>
                  <a:pt x="559131" y="425691"/>
                  <a:pt x="472516" y="441386"/>
                  <a:pt x="384965" y="447020"/>
                </a:cubicBezTo>
                <a:cubicBezTo>
                  <a:pt x="257418" y="455002"/>
                  <a:pt x="129001" y="442862"/>
                  <a:pt x="3527" y="420057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15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670" name="Freeform: Shape 669">
            <a:extLst>
              <a:ext uri="{FF2B5EF4-FFF2-40B4-BE49-F238E27FC236}">
                <a16:creationId xmlns:a16="http://schemas.microsoft.com/office/drawing/2014/main" id="{6F00433A-542E-4033-8AED-647AE6B47CF0}"/>
              </a:ext>
            </a:extLst>
          </p:cNvPr>
          <p:cNvSpPr/>
          <p:nvPr/>
        </p:nvSpPr>
        <p:spPr>
          <a:xfrm flipH="1">
            <a:off x="1872134" y="1665582"/>
            <a:ext cx="1731778" cy="2018070"/>
          </a:xfrm>
          <a:custGeom>
            <a:avLst/>
            <a:gdLst>
              <a:gd name="connsiteX0" fmla="*/ 78665 w 1868167"/>
              <a:gd name="connsiteY0" fmla="*/ 790970 h 2498499"/>
              <a:gd name="connsiteX1" fmla="*/ 89968 w 1868167"/>
              <a:gd name="connsiteY1" fmla="*/ 783659 h 2498499"/>
              <a:gd name="connsiteX2" fmla="*/ 282995 w 1868167"/>
              <a:gd name="connsiteY2" fmla="*/ 671247 h 2498499"/>
              <a:gd name="connsiteX3" fmla="*/ 681823 w 1868167"/>
              <a:gd name="connsiteY3" fmla="*/ 439849 h 2498499"/>
              <a:gd name="connsiteX4" fmla="*/ 860938 w 1868167"/>
              <a:gd name="connsiteY4" fmla="*/ 335888 h 2498499"/>
              <a:gd name="connsiteX5" fmla="*/ 1044066 w 1868167"/>
              <a:gd name="connsiteY5" fmla="*/ 229646 h 2498499"/>
              <a:gd name="connsiteX6" fmla="*/ 1392999 w 1868167"/>
              <a:gd name="connsiteY6" fmla="*/ 25948 h 2498499"/>
              <a:gd name="connsiteX7" fmla="*/ 1488241 w 1868167"/>
              <a:gd name="connsiteY7" fmla="*/ 729 h 2498499"/>
              <a:gd name="connsiteX8" fmla="*/ 1653712 w 1868167"/>
              <a:gd name="connsiteY8" fmla="*/ 212676 h 2498499"/>
              <a:gd name="connsiteX9" fmla="*/ 1755509 w 1868167"/>
              <a:gd name="connsiteY9" fmla="*/ 498134 h 2498499"/>
              <a:gd name="connsiteX10" fmla="*/ 1865935 w 1868167"/>
              <a:gd name="connsiteY10" fmla="*/ 1163890 h 2498499"/>
              <a:gd name="connsiteX11" fmla="*/ 1786677 w 1868167"/>
              <a:gd name="connsiteY11" fmla="*/ 1937363 h 2498499"/>
              <a:gd name="connsiteX12" fmla="*/ 1698658 w 1868167"/>
              <a:gd name="connsiteY12" fmla="*/ 2223961 h 2498499"/>
              <a:gd name="connsiteX13" fmla="*/ 1653712 w 1868167"/>
              <a:gd name="connsiteY13" fmla="*/ 2338453 h 2498499"/>
              <a:gd name="connsiteX14" fmla="*/ 1598867 w 1868167"/>
              <a:gd name="connsiteY14" fmla="*/ 2450865 h 2498499"/>
              <a:gd name="connsiteX15" fmla="*/ 1532519 w 1868167"/>
              <a:gd name="connsiteY15" fmla="*/ 2493858 h 2498499"/>
              <a:gd name="connsiteX16" fmla="*/ 1365577 w 1868167"/>
              <a:gd name="connsiteY16" fmla="*/ 2442682 h 2498499"/>
              <a:gd name="connsiteX17" fmla="*/ 1166597 w 1868167"/>
              <a:gd name="connsiteY17" fmla="*/ 2326648 h 2498499"/>
              <a:gd name="connsiteX18" fmla="*/ 768638 w 1868167"/>
              <a:gd name="connsiteY18" fmla="*/ 2094579 h 2498499"/>
              <a:gd name="connsiteX19" fmla="*/ 633332 w 1868167"/>
              <a:gd name="connsiteY19" fmla="*/ 2015703 h 2498499"/>
              <a:gd name="connsiteX20" fmla="*/ 259519 w 1868167"/>
              <a:gd name="connsiteY20" fmla="*/ 1797719 h 2498499"/>
              <a:gd name="connsiteX21" fmla="*/ 88162 w 1868167"/>
              <a:gd name="connsiteY21" fmla="*/ 1698385 h 2498499"/>
              <a:gd name="connsiteX22" fmla="*/ 143 w 1868167"/>
              <a:gd name="connsiteY22" fmla="*/ 1568199 h 2498499"/>
              <a:gd name="connsiteX23" fmla="*/ 18937 w 1868167"/>
              <a:gd name="connsiteY23" fmla="*/ 1473359 h 2498499"/>
              <a:gd name="connsiteX24" fmla="*/ 50841 w 1868167"/>
              <a:gd name="connsiteY24" fmla="*/ 1191188 h 2498499"/>
              <a:gd name="connsiteX25" fmla="*/ 32047 w 1868167"/>
              <a:gd name="connsiteY25" fmla="*/ 1058185 h 2498499"/>
              <a:gd name="connsiteX26" fmla="*/ 3822 w 1868167"/>
              <a:gd name="connsiteY26" fmla="*/ 916998 h 2498499"/>
              <a:gd name="connsiteX27" fmla="*/ 78665 w 1868167"/>
              <a:gd name="connsiteY27" fmla="*/ 790970 h 2498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868167" h="2498499">
                <a:moveTo>
                  <a:pt x="78665" y="790970"/>
                </a:moveTo>
                <a:cubicBezTo>
                  <a:pt x="82343" y="788421"/>
                  <a:pt x="86156" y="786007"/>
                  <a:pt x="89968" y="783659"/>
                </a:cubicBezTo>
                <a:cubicBezTo>
                  <a:pt x="153708" y="745227"/>
                  <a:pt x="218586" y="708606"/>
                  <a:pt x="282995" y="671247"/>
                </a:cubicBezTo>
                <a:cubicBezTo>
                  <a:pt x="415960" y="594114"/>
                  <a:pt x="548858" y="516982"/>
                  <a:pt x="681823" y="439849"/>
                </a:cubicBezTo>
                <a:cubicBezTo>
                  <a:pt x="735665" y="399337"/>
                  <a:pt x="802682" y="369759"/>
                  <a:pt x="860938" y="335888"/>
                </a:cubicBezTo>
                <a:cubicBezTo>
                  <a:pt x="922003" y="300474"/>
                  <a:pt x="983001" y="265060"/>
                  <a:pt x="1044066" y="229646"/>
                </a:cubicBezTo>
                <a:cubicBezTo>
                  <a:pt x="1160511" y="162104"/>
                  <a:pt x="1276019" y="92349"/>
                  <a:pt x="1392999" y="25948"/>
                </a:cubicBezTo>
                <a:cubicBezTo>
                  <a:pt x="1422093" y="9449"/>
                  <a:pt x="1455067" y="-3228"/>
                  <a:pt x="1488241" y="729"/>
                </a:cubicBezTo>
                <a:cubicBezTo>
                  <a:pt x="1585959" y="12400"/>
                  <a:pt x="1621340" y="135544"/>
                  <a:pt x="1653712" y="212676"/>
                </a:cubicBezTo>
                <a:cubicBezTo>
                  <a:pt x="1692839" y="305839"/>
                  <a:pt x="1726816" y="401215"/>
                  <a:pt x="1755509" y="498134"/>
                </a:cubicBezTo>
                <a:cubicBezTo>
                  <a:pt x="1819450" y="714374"/>
                  <a:pt x="1856771" y="938461"/>
                  <a:pt x="1865935" y="1163890"/>
                </a:cubicBezTo>
                <a:cubicBezTo>
                  <a:pt x="1876502" y="1423793"/>
                  <a:pt x="1849481" y="1684971"/>
                  <a:pt x="1786677" y="1937363"/>
                </a:cubicBezTo>
                <a:cubicBezTo>
                  <a:pt x="1762532" y="2034416"/>
                  <a:pt x="1733103" y="2130127"/>
                  <a:pt x="1698658" y="2223961"/>
                </a:cubicBezTo>
                <a:cubicBezTo>
                  <a:pt x="1684546" y="2262460"/>
                  <a:pt x="1669564" y="2300624"/>
                  <a:pt x="1653712" y="2338453"/>
                </a:cubicBezTo>
                <a:cubicBezTo>
                  <a:pt x="1638262" y="2375342"/>
                  <a:pt x="1624952" y="2420347"/>
                  <a:pt x="1598867" y="2450865"/>
                </a:cubicBezTo>
                <a:cubicBezTo>
                  <a:pt x="1581478" y="2471188"/>
                  <a:pt x="1558269" y="2486614"/>
                  <a:pt x="1532519" y="2493858"/>
                </a:cubicBezTo>
                <a:cubicBezTo>
                  <a:pt x="1467976" y="2511967"/>
                  <a:pt x="1418147" y="2473334"/>
                  <a:pt x="1365577" y="2442682"/>
                </a:cubicBezTo>
                <a:cubicBezTo>
                  <a:pt x="1299228" y="2403981"/>
                  <a:pt x="1232946" y="2365348"/>
                  <a:pt x="1166597" y="2326648"/>
                </a:cubicBezTo>
                <a:cubicBezTo>
                  <a:pt x="1033967" y="2249314"/>
                  <a:pt x="901336" y="2171913"/>
                  <a:pt x="768638" y="2094579"/>
                </a:cubicBezTo>
                <a:cubicBezTo>
                  <a:pt x="723559" y="2068287"/>
                  <a:pt x="678412" y="2041995"/>
                  <a:pt x="633332" y="2015703"/>
                </a:cubicBezTo>
                <a:cubicBezTo>
                  <a:pt x="508728" y="1943064"/>
                  <a:pt x="384123" y="1870358"/>
                  <a:pt x="259519" y="1797719"/>
                </a:cubicBezTo>
                <a:cubicBezTo>
                  <a:pt x="202667" y="1764585"/>
                  <a:pt x="143676" y="1733665"/>
                  <a:pt x="88162" y="1698385"/>
                </a:cubicBezTo>
                <a:cubicBezTo>
                  <a:pt x="42949" y="1669746"/>
                  <a:pt x="2752" y="1624137"/>
                  <a:pt x="143" y="1568199"/>
                </a:cubicBezTo>
                <a:cubicBezTo>
                  <a:pt x="-1395" y="1535870"/>
                  <a:pt x="9774" y="1504414"/>
                  <a:pt x="18937" y="1473359"/>
                </a:cubicBezTo>
                <a:cubicBezTo>
                  <a:pt x="45892" y="1382142"/>
                  <a:pt x="56593" y="1286162"/>
                  <a:pt x="50841" y="1191188"/>
                </a:cubicBezTo>
                <a:cubicBezTo>
                  <a:pt x="48166" y="1146652"/>
                  <a:pt x="42280" y="1101647"/>
                  <a:pt x="32047" y="1058185"/>
                </a:cubicBezTo>
                <a:cubicBezTo>
                  <a:pt x="21011" y="1011368"/>
                  <a:pt x="1615" y="966028"/>
                  <a:pt x="3822" y="916998"/>
                </a:cubicBezTo>
                <a:cubicBezTo>
                  <a:pt x="6296" y="863207"/>
                  <a:pt x="36260" y="820213"/>
                  <a:pt x="78665" y="79097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671" name="Freeform: Shape 670">
            <a:extLst>
              <a:ext uri="{FF2B5EF4-FFF2-40B4-BE49-F238E27FC236}">
                <a16:creationId xmlns:a16="http://schemas.microsoft.com/office/drawing/2014/main" id="{7D23D20B-DECD-4EBF-A274-7CC3467D41DF}"/>
              </a:ext>
            </a:extLst>
          </p:cNvPr>
          <p:cNvSpPr/>
          <p:nvPr/>
        </p:nvSpPr>
        <p:spPr>
          <a:xfrm flipH="1">
            <a:off x="1870157" y="1665481"/>
            <a:ext cx="645082" cy="2018051"/>
          </a:xfrm>
          <a:custGeom>
            <a:avLst/>
            <a:gdLst>
              <a:gd name="connsiteX0" fmla="*/ 0 w 695886"/>
              <a:gd name="connsiteY0" fmla="*/ 154553 h 2498476"/>
              <a:gd name="connsiteX1" fmla="*/ 235030 w 695886"/>
              <a:gd name="connsiteY1" fmla="*/ 18464 h 2498476"/>
              <a:gd name="connsiteX2" fmla="*/ 301579 w 695886"/>
              <a:gd name="connsiteY2" fmla="*/ 19 h 2498476"/>
              <a:gd name="connsiteX3" fmla="*/ 430531 w 695886"/>
              <a:gd name="connsiteY3" fmla="*/ 95194 h 2498476"/>
              <a:gd name="connsiteX4" fmla="*/ 695859 w 695886"/>
              <a:gd name="connsiteY4" fmla="*/ 1263921 h 2498476"/>
              <a:gd name="connsiteX5" fmla="*/ 457486 w 695886"/>
              <a:gd name="connsiteY5" fmla="*/ 2398174 h 2498476"/>
              <a:gd name="connsiteX6" fmla="*/ 353882 w 695886"/>
              <a:gd name="connsiteY6" fmla="*/ 2495562 h 2498476"/>
              <a:gd name="connsiteX7" fmla="*/ 255764 w 695886"/>
              <a:gd name="connsiteY7" fmla="*/ 2478996 h 2498476"/>
              <a:gd name="connsiteX8" fmla="*/ 3478 w 695886"/>
              <a:gd name="connsiteY8" fmla="*/ 2332041 h 2498476"/>
              <a:gd name="connsiteX9" fmla="*/ 61734 w 695886"/>
              <a:gd name="connsiteY9" fmla="*/ 2182538 h 2498476"/>
              <a:gd name="connsiteX10" fmla="*/ 147546 w 695886"/>
              <a:gd name="connsiteY10" fmla="*/ 2014187 h 2498476"/>
              <a:gd name="connsiteX11" fmla="*/ 322848 w 695886"/>
              <a:gd name="connsiteY11" fmla="*/ 1809752 h 2498476"/>
              <a:gd name="connsiteX12" fmla="*/ 570118 w 695886"/>
              <a:gd name="connsiteY12" fmla="*/ 1431333 h 2498476"/>
              <a:gd name="connsiteX13" fmla="*/ 510926 w 695886"/>
              <a:gd name="connsiteY13" fmla="*/ 870075 h 2498476"/>
              <a:gd name="connsiteX14" fmla="*/ 382843 w 695886"/>
              <a:gd name="connsiteY14" fmla="*/ 734724 h 2498476"/>
              <a:gd name="connsiteX15" fmla="*/ 0 w 695886"/>
              <a:gd name="connsiteY15" fmla="*/ 154553 h 2498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95886" h="2498476">
                <a:moveTo>
                  <a:pt x="0" y="154553"/>
                </a:moveTo>
                <a:cubicBezTo>
                  <a:pt x="57386" y="119206"/>
                  <a:pt x="142329" y="68298"/>
                  <a:pt x="235030" y="18464"/>
                </a:cubicBezTo>
                <a:cubicBezTo>
                  <a:pt x="250146" y="10348"/>
                  <a:pt x="272418" y="-517"/>
                  <a:pt x="301579" y="19"/>
                </a:cubicBezTo>
                <a:cubicBezTo>
                  <a:pt x="354484" y="958"/>
                  <a:pt x="404045" y="38384"/>
                  <a:pt x="430531" y="95194"/>
                </a:cubicBezTo>
                <a:cubicBezTo>
                  <a:pt x="533532" y="312909"/>
                  <a:pt x="693452" y="724597"/>
                  <a:pt x="695859" y="1263921"/>
                </a:cubicBezTo>
                <a:cubicBezTo>
                  <a:pt x="698134" y="1781314"/>
                  <a:pt x="554333" y="2180459"/>
                  <a:pt x="457486" y="2398174"/>
                </a:cubicBezTo>
                <a:cubicBezTo>
                  <a:pt x="456215" y="2402131"/>
                  <a:pt x="429461" y="2479197"/>
                  <a:pt x="353882" y="2495562"/>
                </a:cubicBezTo>
                <a:cubicBezTo>
                  <a:pt x="305325" y="2506093"/>
                  <a:pt x="266331" y="2485166"/>
                  <a:pt x="255764" y="2478996"/>
                </a:cubicBezTo>
                <a:cubicBezTo>
                  <a:pt x="171691" y="2430033"/>
                  <a:pt x="87551" y="2381071"/>
                  <a:pt x="3478" y="2332041"/>
                </a:cubicBezTo>
                <a:cubicBezTo>
                  <a:pt x="16387" y="2294011"/>
                  <a:pt x="35315" y="2242366"/>
                  <a:pt x="61734" y="2182538"/>
                </a:cubicBezTo>
                <a:cubicBezTo>
                  <a:pt x="87885" y="2123515"/>
                  <a:pt x="110225" y="2072942"/>
                  <a:pt x="147546" y="2014187"/>
                </a:cubicBezTo>
                <a:cubicBezTo>
                  <a:pt x="170152" y="1978572"/>
                  <a:pt x="226001" y="1892050"/>
                  <a:pt x="322848" y="1809752"/>
                </a:cubicBezTo>
                <a:cubicBezTo>
                  <a:pt x="453473" y="1698748"/>
                  <a:pt x="544903" y="1607464"/>
                  <a:pt x="570118" y="1431333"/>
                </a:cubicBezTo>
                <a:cubicBezTo>
                  <a:pt x="594798" y="1258958"/>
                  <a:pt x="606971" y="1024139"/>
                  <a:pt x="510926" y="870075"/>
                </a:cubicBezTo>
                <a:cubicBezTo>
                  <a:pt x="473069" y="809308"/>
                  <a:pt x="424378" y="769065"/>
                  <a:pt x="382843" y="734724"/>
                </a:cubicBezTo>
                <a:cubicBezTo>
                  <a:pt x="194967" y="579520"/>
                  <a:pt x="67753" y="390377"/>
                  <a:pt x="0" y="154553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15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672" name="Oval 671">
            <a:extLst>
              <a:ext uri="{FF2B5EF4-FFF2-40B4-BE49-F238E27FC236}">
                <a16:creationId xmlns:a16="http://schemas.microsoft.com/office/drawing/2014/main" id="{B36FE506-98E2-48D9-AB7A-0005CCBEC61D}"/>
              </a:ext>
            </a:extLst>
          </p:cNvPr>
          <p:cNvSpPr/>
          <p:nvPr/>
        </p:nvSpPr>
        <p:spPr>
          <a:xfrm flipH="1">
            <a:off x="3731481" y="1905417"/>
            <a:ext cx="1534210" cy="1336796"/>
          </a:xfrm>
          <a:prstGeom prst="ellipse">
            <a:avLst/>
          </a:prstGeom>
          <a:gradFill flip="none" rotWithShape="1">
            <a:gsLst>
              <a:gs pos="0">
                <a:srgbClr val="33506C"/>
              </a:gs>
              <a:gs pos="100000">
                <a:schemeClr val="accent2">
                  <a:lumMod val="50000"/>
                </a:schemeClr>
              </a:gs>
            </a:gsLst>
            <a:lin ang="0" scaled="1"/>
            <a:tileRect/>
          </a:gra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673" name="Oval 672">
            <a:extLst>
              <a:ext uri="{FF2B5EF4-FFF2-40B4-BE49-F238E27FC236}">
                <a16:creationId xmlns:a16="http://schemas.microsoft.com/office/drawing/2014/main" id="{ADD10C3B-4225-4069-89E8-1334702ADFB6}"/>
              </a:ext>
            </a:extLst>
          </p:cNvPr>
          <p:cNvSpPr>
            <a:spLocks noChangeAspect="1"/>
          </p:cNvSpPr>
          <p:nvPr/>
        </p:nvSpPr>
        <p:spPr>
          <a:xfrm flipH="1">
            <a:off x="3771081" y="1929429"/>
            <a:ext cx="1461152" cy="1273139"/>
          </a:xfrm>
          <a:prstGeom prst="ellipse">
            <a:avLst/>
          </a:prstGeom>
          <a:gradFill flip="none" rotWithShape="1">
            <a:gsLst>
              <a:gs pos="0">
                <a:srgbClr val="33506C"/>
              </a:gs>
              <a:gs pos="100000">
                <a:schemeClr val="accent2">
                  <a:lumMod val="50000"/>
                </a:schemeClr>
              </a:gs>
            </a:gsLst>
            <a:lin ang="10800000" scaled="1"/>
            <a:tileRect/>
          </a:gradFill>
          <a:ln w="6672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677" name="Oval 676">
            <a:extLst>
              <a:ext uri="{FF2B5EF4-FFF2-40B4-BE49-F238E27FC236}">
                <a16:creationId xmlns:a16="http://schemas.microsoft.com/office/drawing/2014/main" id="{E6989495-946D-3C4B-B024-5EE225696528}"/>
              </a:ext>
            </a:extLst>
          </p:cNvPr>
          <p:cNvSpPr>
            <a:spLocks noChangeAspect="1"/>
          </p:cNvSpPr>
          <p:nvPr/>
        </p:nvSpPr>
        <p:spPr>
          <a:xfrm>
            <a:off x="2156141" y="1381879"/>
            <a:ext cx="238909" cy="208168"/>
          </a:xfrm>
          <a:prstGeom prst="ellipse">
            <a:avLst/>
          </a:prstGeom>
          <a:noFill/>
          <a:ln w="667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682" name="Rectangle 681">
            <a:extLst>
              <a:ext uri="{FF2B5EF4-FFF2-40B4-BE49-F238E27FC236}">
                <a16:creationId xmlns:a16="http://schemas.microsoft.com/office/drawing/2014/main" id="{5FF5EF45-8CA8-7646-B5ED-EDDFD4F5B6AC}"/>
              </a:ext>
            </a:extLst>
          </p:cNvPr>
          <p:cNvSpPr/>
          <p:nvPr/>
        </p:nvSpPr>
        <p:spPr>
          <a:xfrm>
            <a:off x="3005472" y="3995184"/>
            <a:ext cx="1196879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400" dirty="0">
                <a:solidFill>
                  <a:schemeClr val="bg1"/>
                </a:solidFill>
                <a:cs typeface="Calibri" pitchFamily="34" charset="0"/>
              </a:rPr>
              <a:t>Machine Learning Model</a:t>
            </a:r>
          </a:p>
        </p:txBody>
      </p:sp>
      <p:sp>
        <p:nvSpPr>
          <p:cNvPr id="683" name="Rectangle 682">
            <a:extLst>
              <a:ext uri="{FF2B5EF4-FFF2-40B4-BE49-F238E27FC236}">
                <a16:creationId xmlns:a16="http://schemas.microsoft.com/office/drawing/2014/main" id="{B0568AC4-299E-264C-8AC6-189B807DF71C}"/>
              </a:ext>
            </a:extLst>
          </p:cNvPr>
          <p:cNvSpPr/>
          <p:nvPr/>
        </p:nvSpPr>
        <p:spPr>
          <a:xfrm>
            <a:off x="2085079" y="2467300"/>
            <a:ext cx="1245643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bg1"/>
                </a:solidFill>
                <a:cs typeface="Calibri" pitchFamily="34" charset="0"/>
              </a:rPr>
              <a:t>Relatives</a:t>
            </a:r>
          </a:p>
        </p:txBody>
      </p:sp>
      <p:sp>
        <p:nvSpPr>
          <p:cNvPr id="684" name="Rectangle 683">
            <a:extLst>
              <a:ext uri="{FF2B5EF4-FFF2-40B4-BE49-F238E27FC236}">
                <a16:creationId xmlns:a16="http://schemas.microsoft.com/office/drawing/2014/main" id="{AA405C9E-3DB6-F941-AAF7-C2B01F1837FA}"/>
              </a:ext>
            </a:extLst>
          </p:cNvPr>
          <p:cNvSpPr/>
          <p:nvPr/>
        </p:nvSpPr>
        <p:spPr>
          <a:xfrm>
            <a:off x="3139558" y="827291"/>
            <a:ext cx="1009413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400" dirty="0">
                <a:solidFill>
                  <a:schemeClr val="bg1"/>
                </a:solidFill>
                <a:cs typeface="Calibri" pitchFamily="34" charset="0"/>
              </a:rPr>
              <a:t>Patient </a:t>
            </a:r>
          </a:p>
          <a:p>
            <a:pPr algn="ctr"/>
            <a:r>
              <a:rPr lang="en-IN" sz="1400" dirty="0">
                <a:solidFill>
                  <a:schemeClr val="bg1"/>
                </a:solidFill>
                <a:cs typeface="Calibri" pitchFamily="34" charset="0"/>
              </a:rPr>
              <a:t>Interface</a:t>
            </a:r>
          </a:p>
        </p:txBody>
      </p:sp>
      <p:sp>
        <p:nvSpPr>
          <p:cNvPr id="689" name="Freeform: Shape 688">
            <a:extLst>
              <a:ext uri="{FF2B5EF4-FFF2-40B4-BE49-F238E27FC236}">
                <a16:creationId xmlns:a16="http://schemas.microsoft.com/office/drawing/2014/main" id="{6AA8ADC3-690A-8340-9B32-98AE70B6889E}"/>
              </a:ext>
            </a:extLst>
          </p:cNvPr>
          <p:cNvSpPr>
            <a:spLocks noChangeAspect="1"/>
          </p:cNvSpPr>
          <p:nvPr/>
        </p:nvSpPr>
        <p:spPr>
          <a:xfrm>
            <a:off x="2238048" y="1418926"/>
            <a:ext cx="87800" cy="109953"/>
          </a:xfrm>
          <a:custGeom>
            <a:avLst/>
            <a:gdLst>
              <a:gd name="connsiteX0" fmla="*/ 164292 w 1130527"/>
              <a:gd name="connsiteY0" fmla="*/ 1498521 h 1624841"/>
              <a:gd name="connsiteX1" fmla="*/ 547988 w 1130527"/>
              <a:gd name="connsiteY1" fmla="*/ 1624841 h 1624841"/>
              <a:gd name="connsiteX2" fmla="*/ 985767 w 1130527"/>
              <a:gd name="connsiteY2" fmla="*/ 1443304 h 1624841"/>
              <a:gd name="connsiteX3" fmla="*/ 1130527 w 1130527"/>
              <a:gd name="connsiteY3" fmla="*/ 1039806 h 1624841"/>
              <a:gd name="connsiteX4" fmla="*/ 975908 w 1130527"/>
              <a:gd name="connsiteY4" fmla="*/ 638747 h 1624841"/>
              <a:gd name="connsiteX5" fmla="*/ 618159 w 1130527"/>
              <a:gd name="connsiteY5" fmla="*/ 500710 h 1624841"/>
              <a:gd name="connsiteX6" fmla="*/ 444746 w 1130527"/>
              <a:gd name="connsiteY6" fmla="*/ 527742 h 1624841"/>
              <a:gd name="connsiteX7" fmla="*/ 412238 w 1130527"/>
              <a:gd name="connsiteY7" fmla="*/ 542477 h 1624841"/>
              <a:gd name="connsiteX8" fmla="*/ 441584 w 1130527"/>
              <a:gd name="connsiteY8" fmla="*/ 363369 h 1624841"/>
              <a:gd name="connsiteX9" fmla="*/ 466587 w 1130527"/>
              <a:gd name="connsiteY9" fmla="*/ 342138 h 1624841"/>
              <a:gd name="connsiteX10" fmla="*/ 966974 w 1130527"/>
              <a:gd name="connsiteY10" fmla="*/ 342138 h 1624841"/>
              <a:gd name="connsiteX11" fmla="*/ 1070910 w 1130527"/>
              <a:gd name="connsiteY11" fmla="*/ 238173 h 1624841"/>
              <a:gd name="connsiteX12" fmla="*/ 1070910 w 1130527"/>
              <a:gd name="connsiteY12" fmla="*/ 103927 h 1624841"/>
              <a:gd name="connsiteX13" fmla="*/ 966974 w 1130527"/>
              <a:gd name="connsiteY13" fmla="*/ 0 h 1624841"/>
              <a:gd name="connsiteX14" fmla="*/ 251675 w 1130527"/>
              <a:gd name="connsiteY14" fmla="*/ 0 h 1624841"/>
              <a:gd name="connsiteX15" fmla="*/ 140604 w 1130527"/>
              <a:gd name="connsiteY15" fmla="*/ 97812 h 1624841"/>
              <a:gd name="connsiteX16" fmla="*/ 49192 w 1130527"/>
              <a:gd name="connsiteY16" fmla="*/ 817493 h 1624841"/>
              <a:gd name="connsiteX17" fmla="*/ 71347 w 1130527"/>
              <a:gd name="connsiteY17" fmla="*/ 894169 h 1624841"/>
              <a:gd name="connsiteX18" fmla="*/ 143147 w 1130527"/>
              <a:gd name="connsiteY18" fmla="*/ 929316 h 1624841"/>
              <a:gd name="connsiteX19" fmla="*/ 296737 w 1130527"/>
              <a:gd name="connsiteY19" fmla="*/ 936393 h 1624841"/>
              <a:gd name="connsiteX20" fmla="*/ 419258 w 1130527"/>
              <a:gd name="connsiteY20" fmla="*/ 877576 h 1624841"/>
              <a:gd name="connsiteX21" fmla="*/ 472759 w 1130527"/>
              <a:gd name="connsiteY21" fmla="*/ 843648 h 1624841"/>
              <a:gd name="connsiteX22" fmla="*/ 552160 w 1130527"/>
              <a:gd name="connsiteY22" fmla="*/ 832456 h 1624841"/>
              <a:gd name="connsiteX23" fmla="*/ 684281 w 1130527"/>
              <a:gd name="connsiteY23" fmla="*/ 892893 h 1624841"/>
              <a:gd name="connsiteX24" fmla="*/ 730916 w 1130527"/>
              <a:gd name="connsiteY24" fmla="*/ 1063933 h 1624841"/>
              <a:gd name="connsiteX25" fmla="*/ 681852 w 1130527"/>
              <a:gd name="connsiteY25" fmla="*/ 1233469 h 1624841"/>
              <a:gd name="connsiteX26" fmla="*/ 549093 w 1130527"/>
              <a:gd name="connsiteY26" fmla="*/ 1293324 h 1624841"/>
              <a:gd name="connsiteX27" fmla="*/ 435364 w 1130527"/>
              <a:gd name="connsiteY27" fmla="*/ 1254462 h 1624841"/>
              <a:gd name="connsiteX28" fmla="*/ 392064 w 1130527"/>
              <a:gd name="connsiteY28" fmla="*/ 1178366 h 1624841"/>
              <a:gd name="connsiteX29" fmla="*/ 275830 w 1130527"/>
              <a:gd name="connsiteY29" fmla="*/ 1090555 h 1624841"/>
              <a:gd name="connsiteX30" fmla="*/ 97655 w 1130527"/>
              <a:gd name="connsiteY30" fmla="*/ 1090555 h 1624841"/>
              <a:gd name="connsiteX31" fmla="*/ 22056 w 1130527"/>
              <a:gd name="connsiteY31" fmla="*/ 1124884 h 1624841"/>
              <a:gd name="connsiteX32" fmla="*/ 1320 w 1130527"/>
              <a:gd name="connsiteY32" fmla="*/ 1201322 h 1624841"/>
              <a:gd name="connsiteX33" fmla="*/ 164292 w 1130527"/>
              <a:gd name="connsiteY33" fmla="*/ 1498521 h 1624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130527" h="1624841">
                <a:moveTo>
                  <a:pt x="164292" y="1498521"/>
                </a:moveTo>
                <a:cubicBezTo>
                  <a:pt x="264714" y="1582388"/>
                  <a:pt x="393854" y="1624841"/>
                  <a:pt x="547988" y="1624841"/>
                </a:cubicBezTo>
                <a:cubicBezTo>
                  <a:pt x="740079" y="1624841"/>
                  <a:pt x="887402" y="1563777"/>
                  <a:pt x="985767" y="1443304"/>
                </a:cubicBezTo>
                <a:cubicBezTo>
                  <a:pt x="1081807" y="1325452"/>
                  <a:pt x="1130527" y="1189673"/>
                  <a:pt x="1130527" y="1039806"/>
                </a:cubicBezTo>
                <a:cubicBezTo>
                  <a:pt x="1130527" y="866394"/>
                  <a:pt x="1078502" y="731425"/>
                  <a:pt x="975908" y="638747"/>
                </a:cubicBezTo>
                <a:cubicBezTo>
                  <a:pt x="874514" y="547164"/>
                  <a:pt x="754233" y="500710"/>
                  <a:pt x="618159" y="500710"/>
                </a:cubicBezTo>
                <a:cubicBezTo>
                  <a:pt x="551179" y="500710"/>
                  <a:pt x="492914" y="509759"/>
                  <a:pt x="444746" y="527742"/>
                </a:cubicBezTo>
                <a:cubicBezTo>
                  <a:pt x="434888" y="531457"/>
                  <a:pt x="424182" y="536267"/>
                  <a:pt x="412238" y="542477"/>
                </a:cubicBezTo>
                <a:lnTo>
                  <a:pt x="441584" y="363369"/>
                </a:lnTo>
                <a:cubicBezTo>
                  <a:pt x="443375" y="352349"/>
                  <a:pt x="455529" y="342138"/>
                  <a:pt x="466587" y="342138"/>
                </a:cubicBezTo>
                <a:lnTo>
                  <a:pt x="966974" y="342138"/>
                </a:lnTo>
                <a:cubicBezTo>
                  <a:pt x="1024286" y="342138"/>
                  <a:pt x="1070910" y="295504"/>
                  <a:pt x="1070910" y="238173"/>
                </a:cubicBezTo>
                <a:lnTo>
                  <a:pt x="1070910" y="103927"/>
                </a:lnTo>
                <a:cubicBezTo>
                  <a:pt x="1070910" y="46625"/>
                  <a:pt x="1024276" y="0"/>
                  <a:pt x="966974" y="0"/>
                </a:cubicBezTo>
                <a:lnTo>
                  <a:pt x="251675" y="0"/>
                </a:lnTo>
                <a:cubicBezTo>
                  <a:pt x="196373" y="0"/>
                  <a:pt x="147624" y="43005"/>
                  <a:pt x="140604" y="97812"/>
                </a:cubicBezTo>
                <a:lnTo>
                  <a:pt x="49192" y="817493"/>
                </a:lnTo>
                <a:cubicBezTo>
                  <a:pt x="45573" y="845687"/>
                  <a:pt x="53488" y="872881"/>
                  <a:pt x="71347" y="894169"/>
                </a:cubicBezTo>
                <a:cubicBezTo>
                  <a:pt x="89207" y="915514"/>
                  <a:pt x="114705" y="927926"/>
                  <a:pt x="143147" y="929316"/>
                </a:cubicBezTo>
                <a:lnTo>
                  <a:pt x="296737" y="936393"/>
                </a:lnTo>
                <a:cubicBezTo>
                  <a:pt x="344677" y="936393"/>
                  <a:pt x="391483" y="905999"/>
                  <a:pt x="419258" y="877576"/>
                </a:cubicBezTo>
                <a:cubicBezTo>
                  <a:pt x="434221" y="862270"/>
                  <a:pt x="451938" y="851135"/>
                  <a:pt x="472759" y="843648"/>
                </a:cubicBezTo>
                <a:cubicBezTo>
                  <a:pt x="494391" y="836228"/>
                  <a:pt x="521042" y="832456"/>
                  <a:pt x="552160" y="832456"/>
                </a:cubicBezTo>
                <a:cubicBezTo>
                  <a:pt x="613463" y="832456"/>
                  <a:pt x="656678" y="852288"/>
                  <a:pt x="684281" y="892893"/>
                </a:cubicBezTo>
                <a:cubicBezTo>
                  <a:pt x="715190" y="938593"/>
                  <a:pt x="730916" y="996020"/>
                  <a:pt x="730916" y="1063933"/>
                </a:cubicBezTo>
                <a:cubicBezTo>
                  <a:pt x="730916" y="1132427"/>
                  <a:pt x="714390" y="1189501"/>
                  <a:pt x="681852" y="1233469"/>
                </a:cubicBezTo>
                <a:cubicBezTo>
                  <a:pt x="651915" y="1273769"/>
                  <a:pt x="608424" y="1293324"/>
                  <a:pt x="549093" y="1293324"/>
                </a:cubicBezTo>
                <a:cubicBezTo>
                  <a:pt x="497353" y="1293324"/>
                  <a:pt x="460187" y="1280674"/>
                  <a:pt x="435364" y="1254462"/>
                </a:cubicBezTo>
                <a:cubicBezTo>
                  <a:pt x="417267" y="1235316"/>
                  <a:pt x="402703" y="1209742"/>
                  <a:pt x="392064" y="1178366"/>
                </a:cubicBezTo>
                <a:cubicBezTo>
                  <a:pt x="374900" y="1127436"/>
                  <a:pt x="326094" y="1090555"/>
                  <a:pt x="275830" y="1090555"/>
                </a:cubicBezTo>
                <a:lnTo>
                  <a:pt x="97655" y="1090555"/>
                </a:lnTo>
                <a:cubicBezTo>
                  <a:pt x="68080" y="1090555"/>
                  <a:pt x="40524" y="1103033"/>
                  <a:pt x="22056" y="1124884"/>
                </a:cubicBezTo>
                <a:cubicBezTo>
                  <a:pt x="4310" y="1145886"/>
                  <a:pt x="-3291" y="1173718"/>
                  <a:pt x="1320" y="1201322"/>
                </a:cubicBezTo>
                <a:cubicBezTo>
                  <a:pt x="22103" y="1325452"/>
                  <a:pt x="76910" y="1425502"/>
                  <a:pt x="164292" y="149852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698" name="Rectangle 697">
            <a:extLst>
              <a:ext uri="{FF2B5EF4-FFF2-40B4-BE49-F238E27FC236}">
                <a16:creationId xmlns:a16="http://schemas.microsoft.com/office/drawing/2014/main" id="{8AC3440C-9953-F544-85B5-AB7E0C2FE1B2}"/>
              </a:ext>
            </a:extLst>
          </p:cNvPr>
          <p:cNvSpPr/>
          <p:nvPr/>
        </p:nvSpPr>
        <p:spPr>
          <a:xfrm>
            <a:off x="3764484" y="2282012"/>
            <a:ext cx="148394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chemeClr val="bg1"/>
                </a:solidFill>
              </a:rPr>
              <a:t>Services</a:t>
            </a:r>
            <a:endParaRPr lang="en-IN" sz="2400" b="1" dirty="0">
              <a:solidFill>
                <a:schemeClr val="bg1"/>
              </a:solidFill>
            </a:endParaRPr>
          </a:p>
        </p:txBody>
      </p:sp>
      <p:grpSp>
        <p:nvGrpSpPr>
          <p:cNvPr id="746" name="Google Shape;13342;p83">
            <a:extLst>
              <a:ext uri="{FF2B5EF4-FFF2-40B4-BE49-F238E27FC236}">
                <a16:creationId xmlns:a16="http://schemas.microsoft.com/office/drawing/2014/main" id="{2A0C6AC4-18C1-7F51-8FC6-DD4A5EA12AD6}"/>
              </a:ext>
            </a:extLst>
          </p:cNvPr>
          <p:cNvGrpSpPr/>
          <p:nvPr/>
        </p:nvGrpSpPr>
        <p:grpSpPr>
          <a:xfrm>
            <a:off x="3519910" y="382561"/>
            <a:ext cx="274576" cy="354728"/>
            <a:chOff x="4902936" y="2419290"/>
            <a:chExt cx="274576" cy="354728"/>
          </a:xfrm>
        </p:grpSpPr>
        <p:sp>
          <p:nvSpPr>
            <p:cNvPr id="747" name="Google Shape;13343;p83">
              <a:extLst>
                <a:ext uri="{FF2B5EF4-FFF2-40B4-BE49-F238E27FC236}">
                  <a16:creationId xmlns:a16="http://schemas.microsoft.com/office/drawing/2014/main" id="{6524E672-B9A6-B264-D6B3-14F4833EF71C}"/>
                </a:ext>
              </a:extLst>
            </p:cNvPr>
            <p:cNvSpPr/>
            <p:nvPr/>
          </p:nvSpPr>
          <p:spPr>
            <a:xfrm>
              <a:off x="4943418" y="2419290"/>
              <a:ext cx="193376" cy="131658"/>
            </a:xfrm>
            <a:custGeom>
              <a:avLst/>
              <a:gdLst/>
              <a:ahLst/>
              <a:cxnLst/>
              <a:rect l="l" t="t" r="r" b="b"/>
              <a:pathLst>
                <a:path w="7385" h="5028" extrusionOk="0">
                  <a:moveTo>
                    <a:pt x="3072" y="0"/>
                  </a:moveTo>
                  <a:cubicBezTo>
                    <a:pt x="1336" y="0"/>
                    <a:pt x="0" y="1546"/>
                    <a:pt x="267" y="3272"/>
                  </a:cubicBezTo>
                  <a:lnTo>
                    <a:pt x="534" y="5028"/>
                  </a:lnTo>
                  <a:lnTo>
                    <a:pt x="6850" y="5028"/>
                  </a:lnTo>
                  <a:lnTo>
                    <a:pt x="7127" y="3272"/>
                  </a:lnTo>
                  <a:cubicBezTo>
                    <a:pt x="7384" y="1546"/>
                    <a:pt x="6058" y="0"/>
                    <a:pt x="4312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13344;p83">
              <a:extLst>
                <a:ext uri="{FF2B5EF4-FFF2-40B4-BE49-F238E27FC236}">
                  <a16:creationId xmlns:a16="http://schemas.microsoft.com/office/drawing/2014/main" id="{FD9185B5-37E9-ED38-0832-445CEAAE02D2}"/>
                </a:ext>
              </a:extLst>
            </p:cNvPr>
            <p:cNvSpPr/>
            <p:nvPr/>
          </p:nvSpPr>
          <p:spPr>
            <a:xfrm>
              <a:off x="4902936" y="2613871"/>
              <a:ext cx="274576" cy="160147"/>
            </a:xfrm>
            <a:custGeom>
              <a:avLst/>
              <a:gdLst/>
              <a:ahLst/>
              <a:cxnLst/>
              <a:rect l="l" t="t" r="r" b="b"/>
              <a:pathLst>
                <a:path w="10486" h="6116" extrusionOk="0">
                  <a:moveTo>
                    <a:pt x="3712" y="1"/>
                  </a:moveTo>
                  <a:lnTo>
                    <a:pt x="3712" y="1031"/>
                  </a:lnTo>
                  <a:cubicBezTo>
                    <a:pt x="3712" y="1327"/>
                    <a:pt x="3521" y="1584"/>
                    <a:pt x="3244" y="1661"/>
                  </a:cubicBezTo>
                  <a:lnTo>
                    <a:pt x="945" y="2338"/>
                  </a:lnTo>
                  <a:cubicBezTo>
                    <a:pt x="382" y="2500"/>
                    <a:pt x="1" y="3015"/>
                    <a:pt x="1" y="3597"/>
                  </a:cubicBezTo>
                  <a:lnTo>
                    <a:pt x="1" y="5458"/>
                  </a:lnTo>
                  <a:cubicBezTo>
                    <a:pt x="1" y="5820"/>
                    <a:pt x="297" y="6116"/>
                    <a:pt x="659" y="6116"/>
                  </a:cubicBezTo>
                  <a:lnTo>
                    <a:pt x="9827" y="6116"/>
                  </a:lnTo>
                  <a:cubicBezTo>
                    <a:pt x="10189" y="6116"/>
                    <a:pt x="10485" y="5820"/>
                    <a:pt x="10485" y="5458"/>
                  </a:cubicBezTo>
                  <a:lnTo>
                    <a:pt x="10485" y="3597"/>
                  </a:lnTo>
                  <a:cubicBezTo>
                    <a:pt x="10485" y="3015"/>
                    <a:pt x="10104" y="2500"/>
                    <a:pt x="9541" y="2338"/>
                  </a:cubicBezTo>
                  <a:lnTo>
                    <a:pt x="7242" y="1661"/>
                  </a:lnTo>
                  <a:cubicBezTo>
                    <a:pt x="6965" y="1584"/>
                    <a:pt x="6774" y="1327"/>
                    <a:pt x="6774" y="1031"/>
                  </a:cubicBezTo>
                  <a:lnTo>
                    <a:pt x="6774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13345;p83">
              <a:extLst>
                <a:ext uri="{FF2B5EF4-FFF2-40B4-BE49-F238E27FC236}">
                  <a16:creationId xmlns:a16="http://schemas.microsoft.com/office/drawing/2014/main" id="{B3D890D9-4377-845E-02F0-FEC8C2680B12}"/>
                </a:ext>
              </a:extLst>
            </p:cNvPr>
            <p:cNvSpPr/>
            <p:nvPr/>
          </p:nvSpPr>
          <p:spPr>
            <a:xfrm>
              <a:off x="4902936" y="2657338"/>
              <a:ext cx="274576" cy="116680"/>
            </a:xfrm>
            <a:custGeom>
              <a:avLst/>
              <a:gdLst/>
              <a:ahLst/>
              <a:cxnLst/>
              <a:rect l="l" t="t" r="r" b="b"/>
              <a:pathLst>
                <a:path w="10486" h="4456" extrusionOk="0">
                  <a:moveTo>
                    <a:pt x="7242" y="1"/>
                  </a:moveTo>
                  <a:lnTo>
                    <a:pt x="7242" y="1"/>
                  </a:lnTo>
                  <a:cubicBezTo>
                    <a:pt x="7299" y="29"/>
                    <a:pt x="7366" y="58"/>
                    <a:pt x="7423" y="87"/>
                  </a:cubicBezTo>
                  <a:lnTo>
                    <a:pt x="5238" y="735"/>
                  </a:lnTo>
                  <a:lnTo>
                    <a:pt x="3054" y="87"/>
                  </a:lnTo>
                  <a:cubicBezTo>
                    <a:pt x="3120" y="58"/>
                    <a:pt x="3178" y="29"/>
                    <a:pt x="3244" y="1"/>
                  </a:cubicBezTo>
                  <a:lnTo>
                    <a:pt x="3244" y="1"/>
                  </a:lnTo>
                  <a:lnTo>
                    <a:pt x="936" y="678"/>
                  </a:lnTo>
                  <a:cubicBezTo>
                    <a:pt x="382" y="840"/>
                    <a:pt x="1" y="1355"/>
                    <a:pt x="1" y="1937"/>
                  </a:cubicBezTo>
                  <a:lnTo>
                    <a:pt x="1" y="3798"/>
                  </a:lnTo>
                  <a:cubicBezTo>
                    <a:pt x="1" y="4160"/>
                    <a:pt x="297" y="4456"/>
                    <a:pt x="659" y="4456"/>
                  </a:cubicBezTo>
                  <a:lnTo>
                    <a:pt x="9827" y="4456"/>
                  </a:lnTo>
                  <a:cubicBezTo>
                    <a:pt x="10189" y="4456"/>
                    <a:pt x="10485" y="4160"/>
                    <a:pt x="10485" y="3798"/>
                  </a:cubicBezTo>
                  <a:lnTo>
                    <a:pt x="10485" y="1937"/>
                  </a:lnTo>
                  <a:cubicBezTo>
                    <a:pt x="10485" y="1355"/>
                    <a:pt x="10094" y="840"/>
                    <a:pt x="9541" y="678"/>
                  </a:cubicBezTo>
                  <a:lnTo>
                    <a:pt x="7242" y="1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13346;p83">
              <a:extLst>
                <a:ext uri="{FF2B5EF4-FFF2-40B4-BE49-F238E27FC236}">
                  <a16:creationId xmlns:a16="http://schemas.microsoft.com/office/drawing/2014/main" id="{05B4AB65-AF6E-6993-35BC-FF0F0C15B770}"/>
                </a:ext>
              </a:extLst>
            </p:cNvPr>
            <p:cNvSpPr/>
            <p:nvPr/>
          </p:nvSpPr>
          <p:spPr>
            <a:xfrm>
              <a:off x="4971384" y="2662104"/>
              <a:ext cx="137681" cy="111915"/>
            </a:xfrm>
            <a:custGeom>
              <a:avLst/>
              <a:gdLst/>
              <a:ahLst/>
              <a:cxnLst/>
              <a:rect l="l" t="t" r="r" b="b"/>
              <a:pathLst>
                <a:path w="5258" h="4274" extrusionOk="0">
                  <a:moveTo>
                    <a:pt x="773" y="0"/>
                  </a:moveTo>
                  <a:lnTo>
                    <a:pt x="516" y="267"/>
                  </a:lnTo>
                  <a:cubicBezTo>
                    <a:pt x="192" y="592"/>
                    <a:pt x="1" y="1030"/>
                    <a:pt x="10" y="1498"/>
                  </a:cubicBezTo>
                  <a:lnTo>
                    <a:pt x="10" y="4274"/>
                  </a:lnTo>
                  <a:lnTo>
                    <a:pt x="5257" y="4274"/>
                  </a:lnTo>
                  <a:lnTo>
                    <a:pt x="5257" y="1498"/>
                  </a:lnTo>
                  <a:cubicBezTo>
                    <a:pt x="5248" y="1030"/>
                    <a:pt x="5066" y="592"/>
                    <a:pt x="4733" y="267"/>
                  </a:cubicBezTo>
                  <a:lnTo>
                    <a:pt x="4475" y="0"/>
                  </a:lnTo>
                  <a:lnTo>
                    <a:pt x="2624" y="334"/>
                  </a:lnTo>
                  <a:lnTo>
                    <a:pt x="773" y="0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13347;p83">
              <a:extLst>
                <a:ext uri="{FF2B5EF4-FFF2-40B4-BE49-F238E27FC236}">
                  <a16:creationId xmlns:a16="http://schemas.microsoft.com/office/drawing/2014/main" id="{AA57C123-E82A-BA63-446C-74C3F81BC01F}"/>
                </a:ext>
              </a:extLst>
            </p:cNvPr>
            <p:cNvSpPr/>
            <p:nvPr/>
          </p:nvSpPr>
          <p:spPr>
            <a:xfrm>
              <a:off x="4977878" y="2662104"/>
              <a:ext cx="124431" cy="46217"/>
            </a:xfrm>
            <a:custGeom>
              <a:avLst/>
              <a:gdLst/>
              <a:ahLst/>
              <a:cxnLst/>
              <a:rect l="l" t="t" r="r" b="b"/>
              <a:pathLst>
                <a:path w="4752" h="1765" extrusionOk="0">
                  <a:moveTo>
                    <a:pt x="525" y="0"/>
                  </a:moveTo>
                  <a:lnTo>
                    <a:pt x="268" y="267"/>
                  </a:lnTo>
                  <a:cubicBezTo>
                    <a:pt x="163" y="372"/>
                    <a:pt x="68" y="487"/>
                    <a:pt x="1" y="620"/>
                  </a:cubicBezTo>
                  <a:lnTo>
                    <a:pt x="802" y="1546"/>
                  </a:lnTo>
                  <a:cubicBezTo>
                    <a:pt x="932" y="1690"/>
                    <a:pt x="1113" y="1764"/>
                    <a:pt x="1295" y="1764"/>
                  </a:cubicBezTo>
                  <a:cubicBezTo>
                    <a:pt x="1461" y="1764"/>
                    <a:pt x="1628" y="1702"/>
                    <a:pt x="1756" y="1574"/>
                  </a:cubicBezTo>
                  <a:lnTo>
                    <a:pt x="2376" y="954"/>
                  </a:lnTo>
                  <a:lnTo>
                    <a:pt x="2996" y="1574"/>
                  </a:lnTo>
                  <a:cubicBezTo>
                    <a:pt x="3124" y="1702"/>
                    <a:pt x="3289" y="1764"/>
                    <a:pt x="3454" y="1764"/>
                  </a:cubicBezTo>
                  <a:cubicBezTo>
                    <a:pt x="3635" y="1764"/>
                    <a:pt x="3816" y="1690"/>
                    <a:pt x="3950" y="1546"/>
                  </a:cubicBezTo>
                  <a:lnTo>
                    <a:pt x="4752" y="620"/>
                  </a:lnTo>
                  <a:cubicBezTo>
                    <a:pt x="4675" y="487"/>
                    <a:pt x="4589" y="372"/>
                    <a:pt x="4485" y="267"/>
                  </a:cubicBezTo>
                  <a:lnTo>
                    <a:pt x="4227" y="0"/>
                  </a:lnTo>
                  <a:lnTo>
                    <a:pt x="2376" y="334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13348;p83">
              <a:extLst>
                <a:ext uri="{FF2B5EF4-FFF2-40B4-BE49-F238E27FC236}">
                  <a16:creationId xmlns:a16="http://schemas.microsoft.com/office/drawing/2014/main" id="{E9EBE9D2-8A19-264F-8476-A0E5857A2BD6}"/>
                </a:ext>
              </a:extLst>
            </p:cNvPr>
            <p:cNvSpPr/>
            <p:nvPr/>
          </p:nvSpPr>
          <p:spPr>
            <a:xfrm>
              <a:off x="5022837" y="2699574"/>
              <a:ext cx="34512" cy="74444"/>
            </a:xfrm>
            <a:custGeom>
              <a:avLst/>
              <a:gdLst/>
              <a:ahLst/>
              <a:cxnLst/>
              <a:rect l="l" t="t" r="r" b="b"/>
              <a:pathLst>
                <a:path w="1318" h="2843" extrusionOk="0">
                  <a:moveTo>
                    <a:pt x="344" y="0"/>
                  </a:moveTo>
                  <a:lnTo>
                    <a:pt x="1" y="2843"/>
                  </a:lnTo>
                  <a:lnTo>
                    <a:pt x="1317" y="2843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13349;p83">
              <a:extLst>
                <a:ext uri="{FF2B5EF4-FFF2-40B4-BE49-F238E27FC236}">
                  <a16:creationId xmlns:a16="http://schemas.microsoft.com/office/drawing/2014/main" id="{091EAC77-9BBD-E04C-3864-F53DD63F6AB0}"/>
                </a:ext>
              </a:extLst>
            </p:cNvPr>
            <p:cNvSpPr/>
            <p:nvPr/>
          </p:nvSpPr>
          <p:spPr>
            <a:xfrm>
              <a:off x="5017103" y="2670823"/>
              <a:ext cx="45745" cy="34512"/>
            </a:xfrm>
            <a:custGeom>
              <a:avLst/>
              <a:gdLst/>
              <a:ahLst/>
              <a:cxnLst/>
              <a:rect l="l" t="t" r="r" b="b"/>
              <a:pathLst>
                <a:path w="1747" h="1318" extrusionOk="0">
                  <a:moveTo>
                    <a:pt x="1" y="1"/>
                  </a:moveTo>
                  <a:lnTo>
                    <a:pt x="392" y="1165"/>
                  </a:lnTo>
                  <a:cubicBezTo>
                    <a:pt x="420" y="1251"/>
                    <a:pt x="506" y="1317"/>
                    <a:pt x="602" y="1317"/>
                  </a:cubicBezTo>
                  <a:lnTo>
                    <a:pt x="1155" y="1317"/>
                  </a:lnTo>
                  <a:cubicBezTo>
                    <a:pt x="1250" y="1317"/>
                    <a:pt x="1336" y="1251"/>
                    <a:pt x="1365" y="1165"/>
                  </a:cubicBezTo>
                  <a:lnTo>
                    <a:pt x="1746" y="1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13350;p83">
              <a:extLst>
                <a:ext uri="{FF2B5EF4-FFF2-40B4-BE49-F238E27FC236}">
                  <a16:creationId xmlns:a16="http://schemas.microsoft.com/office/drawing/2014/main" id="{5DCDDC2B-69ED-4E7C-39F8-01EA1A632ED6}"/>
                </a:ext>
              </a:extLst>
            </p:cNvPr>
            <p:cNvSpPr/>
            <p:nvPr/>
          </p:nvSpPr>
          <p:spPr>
            <a:xfrm>
              <a:off x="5000109" y="2613635"/>
              <a:ext cx="79969" cy="22938"/>
            </a:xfrm>
            <a:custGeom>
              <a:avLst/>
              <a:gdLst/>
              <a:ahLst/>
              <a:cxnLst/>
              <a:rect l="l" t="t" r="r" b="b"/>
              <a:pathLst>
                <a:path w="3054" h="876" extrusionOk="0">
                  <a:moveTo>
                    <a:pt x="1" y="0"/>
                  </a:moveTo>
                  <a:lnTo>
                    <a:pt x="1" y="496"/>
                  </a:lnTo>
                  <a:cubicBezTo>
                    <a:pt x="478" y="749"/>
                    <a:pt x="1003" y="876"/>
                    <a:pt x="1527" y="876"/>
                  </a:cubicBezTo>
                  <a:cubicBezTo>
                    <a:pt x="2052" y="876"/>
                    <a:pt x="2577" y="749"/>
                    <a:pt x="3054" y="496"/>
                  </a:cubicBezTo>
                  <a:lnTo>
                    <a:pt x="3054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13351;p83">
              <a:extLst>
                <a:ext uri="{FF2B5EF4-FFF2-40B4-BE49-F238E27FC236}">
                  <a16:creationId xmlns:a16="http://schemas.microsoft.com/office/drawing/2014/main" id="{0A6E0423-CCC0-33FF-92AC-88D1EE97A70A}"/>
                </a:ext>
              </a:extLst>
            </p:cNvPr>
            <p:cNvSpPr/>
            <p:nvPr/>
          </p:nvSpPr>
          <p:spPr>
            <a:xfrm>
              <a:off x="4981125" y="2646602"/>
              <a:ext cx="58995" cy="50301"/>
            </a:xfrm>
            <a:custGeom>
              <a:avLst/>
              <a:gdLst/>
              <a:ahLst/>
              <a:cxnLst/>
              <a:rect l="l" t="t" r="r" b="b"/>
              <a:pathLst>
                <a:path w="2253" h="1921" extrusionOk="0">
                  <a:moveTo>
                    <a:pt x="583" y="1"/>
                  </a:moveTo>
                  <a:lnTo>
                    <a:pt x="1" y="697"/>
                  </a:lnTo>
                  <a:lnTo>
                    <a:pt x="1002" y="1851"/>
                  </a:lnTo>
                  <a:cubicBezTo>
                    <a:pt x="1048" y="1897"/>
                    <a:pt x="1109" y="1921"/>
                    <a:pt x="1171" y="1921"/>
                  </a:cubicBezTo>
                  <a:cubicBezTo>
                    <a:pt x="1226" y="1921"/>
                    <a:pt x="1282" y="1901"/>
                    <a:pt x="1327" y="1861"/>
                  </a:cubicBezTo>
                  <a:lnTo>
                    <a:pt x="2252" y="936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13352;p83">
              <a:extLst>
                <a:ext uri="{FF2B5EF4-FFF2-40B4-BE49-F238E27FC236}">
                  <a16:creationId xmlns:a16="http://schemas.microsoft.com/office/drawing/2014/main" id="{B780934C-A199-63A1-A547-9913B92B4D60}"/>
                </a:ext>
              </a:extLst>
            </p:cNvPr>
            <p:cNvSpPr/>
            <p:nvPr/>
          </p:nvSpPr>
          <p:spPr>
            <a:xfrm>
              <a:off x="5040093" y="2646602"/>
              <a:ext cx="58969" cy="50301"/>
            </a:xfrm>
            <a:custGeom>
              <a:avLst/>
              <a:gdLst/>
              <a:ahLst/>
              <a:cxnLst/>
              <a:rect l="l" t="t" r="r" b="b"/>
              <a:pathLst>
                <a:path w="2252" h="1921" extrusionOk="0">
                  <a:moveTo>
                    <a:pt x="1679" y="1"/>
                  </a:moveTo>
                  <a:lnTo>
                    <a:pt x="0" y="936"/>
                  </a:lnTo>
                  <a:lnTo>
                    <a:pt x="926" y="1861"/>
                  </a:lnTo>
                  <a:cubicBezTo>
                    <a:pt x="971" y="1901"/>
                    <a:pt x="1026" y="1921"/>
                    <a:pt x="1082" y="1921"/>
                  </a:cubicBezTo>
                  <a:cubicBezTo>
                    <a:pt x="1143" y="1921"/>
                    <a:pt x="1205" y="1897"/>
                    <a:pt x="1250" y="1851"/>
                  </a:cubicBezTo>
                  <a:lnTo>
                    <a:pt x="2252" y="697"/>
                  </a:lnTo>
                  <a:lnTo>
                    <a:pt x="1679" y="1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13353;p83">
              <a:extLst>
                <a:ext uri="{FF2B5EF4-FFF2-40B4-BE49-F238E27FC236}">
                  <a16:creationId xmlns:a16="http://schemas.microsoft.com/office/drawing/2014/main" id="{80E08989-7520-A539-05AF-B31C8428ACB3}"/>
                </a:ext>
              </a:extLst>
            </p:cNvPr>
            <p:cNvSpPr/>
            <p:nvPr/>
          </p:nvSpPr>
          <p:spPr>
            <a:xfrm>
              <a:off x="4931923" y="2630865"/>
              <a:ext cx="68212" cy="143153"/>
            </a:xfrm>
            <a:custGeom>
              <a:avLst/>
              <a:gdLst/>
              <a:ahLst/>
              <a:cxnLst/>
              <a:rect l="l" t="t" r="r" b="b"/>
              <a:pathLst>
                <a:path w="2605" h="5467" extrusionOk="0">
                  <a:moveTo>
                    <a:pt x="2605" y="1"/>
                  </a:moveTo>
                  <a:cubicBezTo>
                    <a:pt x="2605" y="1"/>
                    <a:pt x="1002" y="401"/>
                    <a:pt x="477" y="1966"/>
                  </a:cubicBezTo>
                  <a:cubicBezTo>
                    <a:pt x="439" y="2099"/>
                    <a:pt x="458" y="2242"/>
                    <a:pt x="535" y="2357"/>
                  </a:cubicBezTo>
                  <a:lnTo>
                    <a:pt x="859" y="2843"/>
                  </a:lnTo>
                  <a:lnTo>
                    <a:pt x="153" y="3549"/>
                  </a:lnTo>
                  <a:cubicBezTo>
                    <a:pt x="48" y="3654"/>
                    <a:pt x="0" y="3807"/>
                    <a:pt x="29" y="3950"/>
                  </a:cubicBezTo>
                  <a:lnTo>
                    <a:pt x="420" y="5467"/>
                  </a:lnTo>
                  <a:lnTo>
                    <a:pt x="1508" y="5457"/>
                  </a:lnTo>
                  <a:lnTo>
                    <a:pt x="1508" y="2691"/>
                  </a:lnTo>
                  <a:cubicBezTo>
                    <a:pt x="1508" y="2223"/>
                    <a:pt x="1699" y="1785"/>
                    <a:pt x="2023" y="1451"/>
                  </a:cubicBezTo>
                  <a:lnTo>
                    <a:pt x="2280" y="1193"/>
                  </a:lnTo>
                  <a:cubicBezTo>
                    <a:pt x="2490" y="993"/>
                    <a:pt x="2605" y="707"/>
                    <a:pt x="2605" y="420"/>
                  </a:cubicBezTo>
                  <a:lnTo>
                    <a:pt x="2605" y="1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13354;p83">
              <a:extLst>
                <a:ext uri="{FF2B5EF4-FFF2-40B4-BE49-F238E27FC236}">
                  <a16:creationId xmlns:a16="http://schemas.microsoft.com/office/drawing/2014/main" id="{F38250F6-7DA2-2766-8F4D-E40DE8D37707}"/>
                </a:ext>
              </a:extLst>
            </p:cNvPr>
            <p:cNvSpPr/>
            <p:nvPr/>
          </p:nvSpPr>
          <p:spPr>
            <a:xfrm>
              <a:off x="5080052" y="2630865"/>
              <a:ext cx="68212" cy="143153"/>
            </a:xfrm>
            <a:custGeom>
              <a:avLst/>
              <a:gdLst/>
              <a:ahLst/>
              <a:cxnLst/>
              <a:rect l="l" t="t" r="r" b="b"/>
              <a:pathLst>
                <a:path w="2605" h="5467" extrusionOk="0">
                  <a:moveTo>
                    <a:pt x="1" y="1"/>
                  </a:moveTo>
                  <a:lnTo>
                    <a:pt x="1" y="420"/>
                  </a:lnTo>
                  <a:cubicBezTo>
                    <a:pt x="1" y="707"/>
                    <a:pt x="115" y="993"/>
                    <a:pt x="325" y="1193"/>
                  </a:cubicBezTo>
                  <a:lnTo>
                    <a:pt x="583" y="1451"/>
                  </a:lnTo>
                  <a:cubicBezTo>
                    <a:pt x="907" y="1785"/>
                    <a:pt x="1098" y="2223"/>
                    <a:pt x="1098" y="2691"/>
                  </a:cubicBezTo>
                  <a:lnTo>
                    <a:pt x="1098" y="5457"/>
                  </a:lnTo>
                  <a:lnTo>
                    <a:pt x="2185" y="5467"/>
                  </a:lnTo>
                  <a:lnTo>
                    <a:pt x="2576" y="3950"/>
                  </a:lnTo>
                  <a:cubicBezTo>
                    <a:pt x="2605" y="3807"/>
                    <a:pt x="2557" y="3654"/>
                    <a:pt x="2452" y="3549"/>
                  </a:cubicBezTo>
                  <a:lnTo>
                    <a:pt x="1746" y="2843"/>
                  </a:lnTo>
                  <a:lnTo>
                    <a:pt x="2071" y="2357"/>
                  </a:lnTo>
                  <a:cubicBezTo>
                    <a:pt x="2147" y="2242"/>
                    <a:pt x="2166" y="2099"/>
                    <a:pt x="2128" y="1966"/>
                  </a:cubicBezTo>
                  <a:cubicBezTo>
                    <a:pt x="1603" y="40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13355;p83">
              <a:extLst>
                <a:ext uri="{FF2B5EF4-FFF2-40B4-BE49-F238E27FC236}">
                  <a16:creationId xmlns:a16="http://schemas.microsoft.com/office/drawing/2014/main" id="{B306D095-BCC5-CC6D-FF6D-B17E3D1CD771}"/>
                </a:ext>
              </a:extLst>
            </p:cNvPr>
            <p:cNvSpPr/>
            <p:nvPr/>
          </p:nvSpPr>
          <p:spPr>
            <a:xfrm>
              <a:off x="4946403" y="2476478"/>
              <a:ext cx="187144" cy="148678"/>
            </a:xfrm>
            <a:custGeom>
              <a:avLst/>
              <a:gdLst/>
              <a:ahLst/>
              <a:cxnLst/>
              <a:rect l="l" t="t" r="r" b="b"/>
              <a:pathLst>
                <a:path w="7147" h="5678" extrusionOk="0">
                  <a:moveTo>
                    <a:pt x="2233" y="1"/>
                  </a:moveTo>
                  <a:cubicBezTo>
                    <a:pt x="1470" y="1"/>
                    <a:pt x="897" y="707"/>
                    <a:pt x="1060" y="1461"/>
                  </a:cubicBezTo>
                  <a:cubicBezTo>
                    <a:pt x="1117" y="1718"/>
                    <a:pt x="926" y="1966"/>
                    <a:pt x="659" y="1966"/>
                  </a:cubicBezTo>
                  <a:lnTo>
                    <a:pt x="649" y="1966"/>
                  </a:lnTo>
                  <a:cubicBezTo>
                    <a:pt x="392" y="1966"/>
                    <a:pt x="172" y="2128"/>
                    <a:pt x="106" y="2367"/>
                  </a:cubicBezTo>
                  <a:cubicBezTo>
                    <a:pt x="1" y="2710"/>
                    <a:pt x="268" y="3054"/>
                    <a:pt x="630" y="3063"/>
                  </a:cubicBezTo>
                  <a:lnTo>
                    <a:pt x="745" y="3063"/>
                  </a:lnTo>
                  <a:cubicBezTo>
                    <a:pt x="859" y="4532"/>
                    <a:pt x="2090" y="5677"/>
                    <a:pt x="3578" y="5677"/>
                  </a:cubicBezTo>
                  <a:cubicBezTo>
                    <a:pt x="5057" y="5677"/>
                    <a:pt x="6288" y="4532"/>
                    <a:pt x="6402" y="3063"/>
                  </a:cubicBezTo>
                  <a:lnTo>
                    <a:pt x="6526" y="3063"/>
                  </a:lnTo>
                  <a:cubicBezTo>
                    <a:pt x="6889" y="3054"/>
                    <a:pt x="7146" y="2710"/>
                    <a:pt x="7051" y="2367"/>
                  </a:cubicBezTo>
                  <a:cubicBezTo>
                    <a:pt x="6974" y="2128"/>
                    <a:pt x="6755" y="1966"/>
                    <a:pt x="6507" y="1966"/>
                  </a:cubicBezTo>
                  <a:lnTo>
                    <a:pt x="6497" y="1966"/>
                  </a:lnTo>
                  <a:cubicBezTo>
                    <a:pt x="6230" y="1966"/>
                    <a:pt x="6040" y="1718"/>
                    <a:pt x="6097" y="1461"/>
                  </a:cubicBezTo>
                  <a:cubicBezTo>
                    <a:pt x="6259" y="707"/>
                    <a:pt x="5687" y="1"/>
                    <a:pt x="4923" y="1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13356;p83">
              <a:extLst>
                <a:ext uri="{FF2B5EF4-FFF2-40B4-BE49-F238E27FC236}">
                  <a16:creationId xmlns:a16="http://schemas.microsoft.com/office/drawing/2014/main" id="{3434BC84-1FFF-22C8-72C2-19874414682F}"/>
                </a:ext>
              </a:extLst>
            </p:cNvPr>
            <p:cNvSpPr/>
            <p:nvPr/>
          </p:nvSpPr>
          <p:spPr>
            <a:xfrm>
              <a:off x="4946665" y="2476478"/>
              <a:ext cx="127678" cy="148652"/>
            </a:xfrm>
            <a:custGeom>
              <a:avLst/>
              <a:gdLst/>
              <a:ahLst/>
              <a:cxnLst/>
              <a:rect l="l" t="t" r="r" b="b"/>
              <a:pathLst>
                <a:path w="4876" h="5677" extrusionOk="0">
                  <a:moveTo>
                    <a:pt x="2223" y="1"/>
                  </a:moveTo>
                  <a:cubicBezTo>
                    <a:pt x="1460" y="1"/>
                    <a:pt x="887" y="707"/>
                    <a:pt x="1059" y="1461"/>
                  </a:cubicBezTo>
                  <a:cubicBezTo>
                    <a:pt x="1107" y="1718"/>
                    <a:pt x="916" y="1966"/>
                    <a:pt x="649" y="1966"/>
                  </a:cubicBezTo>
                  <a:lnTo>
                    <a:pt x="639" y="1966"/>
                  </a:lnTo>
                  <a:cubicBezTo>
                    <a:pt x="632" y="1966"/>
                    <a:pt x="626" y="1966"/>
                    <a:pt x="619" y="1966"/>
                  </a:cubicBezTo>
                  <a:cubicBezTo>
                    <a:pt x="379" y="1966"/>
                    <a:pt x="161" y="2125"/>
                    <a:pt x="96" y="2357"/>
                  </a:cubicBezTo>
                  <a:cubicBezTo>
                    <a:pt x="0" y="2710"/>
                    <a:pt x="258" y="3054"/>
                    <a:pt x="620" y="3054"/>
                  </a:cubicBezTo>
                  <a:lnTo>
                    <a:pt x="744" y="3054"/>
                  </a:lnTo>
                  <a:cubicBezTo>
                    <a:pt x="848" y="4557"/>
                    <a:pt x="2094" y="5676"/>
                    <a:pt x="3546" y="5676"/>
                  </a:cubicBezTo>
                  <a:cubicBezTo>
                    <a:pt x="3698" y="5676"/>
                    <a:pt x="3852" y="5664"/>
                    <a:pt x="4007" y="5639"/>
                  </a:cubicBezTo>
                  <a:cubicBezTo>
                    <a:pt x="2624" y="5429"/>
                    <a:pt x="1603" y="4237"/>
                    <a:pt x="1603" y="2844"/>
                  </a:cubicBezTo>
                  <a:lnTo>
                    <a:pt x="1603" y="1527"/>
                  </a:lnTo>
                  <a:cubicBezTo>
                    <a:pt x="1603" y="926"/>
                    <a:pt x="2090" y="440"/>
                    <a:pt x="2700" y="430"/>
                  </a:cubicBezTo>
                  <a:lnTo>
                    <a:pt x="4446" y="430"/>
                  </a:lnTo>
                  <a:cubicBezTo>
                    <a:pt x="4684" y="430"/>
                    <a:pt x="4875" y="239"/>
                    <a:pt x="4875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13357;p83">
              <a:extLst>
                <a:ext uri="{FF2B5EF4-FFF2-40B4-BE49-F238E27FC236}">
                  <a16:creationId xmlns:a16="http://schemas.microsoft.com/office/drawing/2014/main" id="{EF85ECF5-2D39-043B-8E11-6A1F0796253C}"/>
                </a:ext>
              </a:extLst>
            </p:cNvPr>
            <p:cNvSpPr/>
            <p:nvPr/>
          </p:nvSpPr>
          <p:spPr>
            <a:xfrm>
              <a:off x="5005608" y="2419290"/>
              <a:ext cx="119430" cy="45981"/>
            </a:xfrm>
            <a:custGeom>
              <a:avLst/>
              <a:gdLst/>
              <a:ahLst/>
              <a:cxnLst/>
              <a:rect l="l" t="t" r="r" b="b"/>
              <a:pathLst>
                <a:path w="4561" h="1756" extrusionOk="0">
                  <a:moveTo>
                    <a:pt x="697" y="0"/>
                  </a:moveTo>
                  <a:cubicBezTo>
                    <a:pt x="468" y="0"/>
                    <a:pt x="230" y="29"/>
                    <a:pt x="10" y="86"/>
                  </a:cubicBezTo>
                  <a:lnTo>
                    <a:pt x="10" y="220"/>
                  </a:lnTo>
                  <a:cubicBezTo>
                    <a:pt x="1" y="1059"/>
                    <a:pt x="688" y="1746"/>
                    <a:pt x="1537" y="1756"/>
                  </a:cubicBezTo>
                  <a:lnTo>
                    <a:pt x="4561" y="1756"/>
                  </a:lnTo>
                  <a:cubicBezTo>
                    <a:pt x="4122" y="697"/>
                    <a:pt x="3082" y="0"/>
                    <a:pt x="1937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13358;p83">
              <a:extLst>
                <a:ext uri="{FF2B5EF4-FFF2-40B4-BE49-F238E27FC236}">
                  <a16:creationId xmlns:a16="http://schemas.microsoft.com/office/drawing/2014/main" id="{420FB5DE-0250-0716-C969-95C00793F3CE}"/>
                </a:ext>
              </a:extLst>
            </p:cNvPr>
            <p:cNvSpPr/>
            <p:nvPr/>
          </p:nvSpPr>
          <p:spPr>
            <a:xfrm>
              <a:off x="5000109" y="2527879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17" y="1"/>
                  </a:moveTo>
                  <a:cubicBezTo>
                    <a:pt x="108" y="1"/>
                    <a:pt x="1" y="75"/>
                    <a:pt x="1" y="223"/>
                  </a:cubicBezTo>
                  <a:lnTo>
                    <a:pt x="1" y="442"/>
                  </a:lnTo>
                  <a:cubicBezTo>
                    <a:pt x="1" y="556"/>
                    <a:pt x="96" y="661"/>
                    <a:pt x="220" y="661"/>
                  </a:cubicBezTo>
                  <a:cubicBezTo>
                    <a:pt x="335" y="661"/>
                    <a:pt x="440" y="556"/>
                    <a:pt x="440" y="442"/>
                  </a:cubicBezTo>
                  <a:lnTo>
                    <a:pt x="440" y="223"/>
                  </a:lnTo>
                  <a:cubicBezTo>
                    <a:pt x="435" y="75"/>
                    <a:pt x="325" y="1"/>
                    <a:pt x="217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13359;p83">
              <a:extLst>
                <a:ext uri="{FF2B5EF4-FFF2-40B4-BE49-F238E27FC236}">
                  <a16:creationId xmlns:a16="http://schemas.microsoft.com/office/drawing/2014/main" id="{DD1B2F38-6851-D015-08CF-EA55F420CFA9}"/>
                </a:ext>
              </a:extLst>
            </p:cNvPr>
            <p:cNvSpPr/>
            <p:nvPr/>
          </p:nvSpPr>
          <p:spPr>
            <a:xfrm>
              <a:off x="5068818" y="2527879"/>
              <a:ext cx="11260" cy="17334"/>
            </a:xfrm>
            <a:custGeom>
              <a:avLst/>
              <a:gdLst/>
              <a:ahLst/>
              <a:cxnLst/>
              <a:rect l="l" t="t" r="r" b="b"/>
              <a:pathLst>
                <a:path w="430" h="662" extrusionOk="0">
                  <a:moveTo>
                    <a:pt x="215" y="1"/>
                  </a:moveTo>
                  <a:cubicBezTo>
                    <a:pt x="108" y="1"/>
                    <a:pt x="0" y="75"/>
                    <a:pt x="0" y="223"/>
                  </a:cubicBezTo>
                  <a:lnTo>
                    <a:pt x="0" y="442"/>
                  </a:lnTo>
                  <a:cubicBezTo>
                    <a:pt x="0" y="556"/>
                    <a:pt x="96" y="661"/>
                    <a:pt x="210" y="661"/>
                  </a:cubicBezTo>
                  <a:cubicBezTo>
                    <a:pt x="334" y="661"/>
                    <a:pt x="430" y="556"/>
                    <a:pt x="430" y="442"/>
                  </a:cubicBezTo>
                  <a:lnTo>
                    <a:pt x="430" y="223"/>
                  </a:lnTo>
                  <a:cubicBezTo>
                    <a:pt x="430" y="75"/>
                    <a:pt x="322" y="1"/>
                    <a:pt x="21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13360;p83">
              <a:extLst>
                <a:ext uri="{FF2B5EF4-FFF2-40B4-BE49-F238E27FC236}">
                  <a16:creationId xmlns:a16="http://schemas.microsoft.com/office/drawing/2014/main" id="{5DCC4E0A-6127-3D39-74D3-F0292A3A84B6}"/>
                </a:ext>
              </a:extLst>
            </p:cNvPr>
            <p:cNvSpPr/>
            <p:nvPr/>
          </p:nvSpPr>
          <p:spPr>
            <a:xfrm>
              <a:off x="5014825" y="2567864"/>
              <a:ext cx="50537" cy="17334"/>
            </a:xfrm>
            <a:custGeom>
              <a:avLst/>
              <a:gdLst/>
              <a:ahLst/>
              <a:cxnLst/>
              <a:rect l="l" t="t" r="r" b="b"/>
              <a:pathLst>
                <a:path w="1930" h="662" extrusionOk="0">
                  <a:moveTo>
                    <a:pt x="311" y="0"/>
                  </a:moveTo>
                  <a:cubicBezTo>
                    <a:pt x="145" y="0"/>
                    <a:pt x="1" y="223"/>
                    <a:pt x="154" y="384"/>
                  </a:cubicBezTo>
                  <a:cubicBezTo>
                    <a:pt x="373" y="566"/>
                    <a:pt x="644" y="661"/>
                    <a:pt x="925" y="661"/>
                  </a:cubicBezTo>
                  <a:cubicBezTo>
                    <a:pt x="938" y="661"/>
                    <a:pt x="952" y="661"/>
                    <a:pt x="965" y="661"/>
                  </a:cubicBezTo>
                  <a:cubicBezTo>
                    <a:pt x="979" y="661"/>
                    <a:pt x="992" y="661"/>
                    <a:pt x="1006" y="661"/>
                  </a:cubicBezTo>
                  <a:cubicBezTo>
                    <a:pt x="1287" y="661"/>
                    <a:pt x="1558" y="566"/>
                    <a:pt x="1776" y="384"/>
                  </a:cubicBezTo>
                  <a:cubicBezTo>
                    <a:pt x="1930" y="223"/>
                    <a:pt x="1786" y="0"/>
                    <a:pt x="1620" y="0"/>
                  </a:cubicBezTo>
                  <a:cubicBezTo>
                    <a:pt x="1570" y="0"/>
                    <a:pt x="1517" y="21"/>
                    <a:pt x="1471" y="69"/>
                  </a:cubicBezTo>
                  <a:cubicBezTo>
                    <a:pt x="1318" y="174"/>
                    <a:pt x="1142" y="227"/>
                    <a:pt x="965" y="227"/>
                  </a:cubicBezTo>
                  <a:cubicBezTo>
                    <a:pt x="789" y="227"/>
                    <a:pt x="612" y="174"/>
                    <a:pt x="460" y="69"/>
                  </a:cubicBezTo>
                  <a:cubicBezTo>
                    <a:pt x="413" y="21"/>
                    <a:pt x="361" y="0"/>
                    <a:pt x="311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13361;p83">
              <a:extLst>
                <a:ext uri="{FF2B5EF4-FFF2-40B4-BE49-F238E27FC236}">
                  <a16:creationId xmlns:a16="http://schemas.microsoft.com/office/drawing/2014/main" id="{F288CCF7-15E5-14E8-FF8D-4DBC24B24F6A}"/>
                </a:ext>
              </a:extLst>
            </p:cNvPr>
            <p:cNvSpPr/>
            <p:nvPr/>
          </p:nvSpPr>
          <p:spPr>
            <a:xfrm>
              <a:off x="4992384" y="2510702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6" y="1"/>
                  </a:moveTo>
                  <a:cubicBezTo>
                    <a:pt x="0" y="1"/>
                    <a:pt x="0" y="440"/>
                    <a:pt x="286" y="440"/>
                  </a:cubicBezTo>
                  <a:lnTo>
                    <a:pt x="725" y="440"/>
                  </a:lnTo>
                  <a:cubicBezTo>
                    <a:pt x="1011" y="440"/>
                    <a:pt x="1011" y="1"/>
                    <a:pt x="725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13362;p83">
              <a:extLst>
                <a:ext uri="{FF2B5EF4-FFF2-40B4-BE49-F238E27FC236}">
                  <a16:creationId xmlns:a16="http://schemas.microsoft.com/office/drawing/2014/main" id="{A0666265-9E3C-B2B6-0CF6-B37547F31D77}"/>
                </a:ext>
              </a:extLst>
            </p:cNvPr>
            <p:cNvSpPr/>
            <p:nvPr/>
          </p:nvSpPr>
          <p:spPr>
            <a:xfrm>
              <a:off x="5061068" y="2510702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7" y="1"/>
                  </a:moveTo>
                  <a:cubicBezTo>
                    <a:pt x="1" y="1"/>
                    <a:pt x="1" y="440"/>
                    <a:pt x="287" y="440"/>
                  </a:cubicBezTo>
                  <a:lnTo>
                    <a:pt x="726" y="440"/>
                  </a:lnTo>
                  <a:cubicBezTo>
                    <a:pt x="1012" y="440"/>
                    <a:pt x="1012" y="1"/>
                    <a:pt x="726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" name="Google Shape;9207;p81">
            <a:extLst>
              <a:ext uri="{FF2B5EF4-FFF2-40B4-BE49-F238E27FC236}">
                <a16:creationId xmlns:a16="http://schemas.microsoft.com/office/drawing/2014/main" id="{6B66CF90-1546-62A2-C75F-1A645A9C6881}"/>
              </a:ext>
            </a:extLst>
          </p:cNvPr>
          <p:cNvGrpSpPr/>
          <p:nvPr/>
        </p:nvGrpSpPr>
        <p:grpSpPr>
          <a:xfrm>
            <a:off x="3464303" y="3608322"/>
            <a:ext cx="363278" cy="363338"/>
            <a:chOff x="1282755" y="1952089"/>
            <a:chExt cx="363278" cy="363338"/>
          </a:xfrm>
        </p:grpSpPr>
        <p:sp>
          <p:nvSpPr>
            <p:cNvPr id="776" name="Google Shape;9208;p81">
              <a:extLst>
                <a:ext uri="{FF2B5EF4-FFF2-40B4-BE49-F238E27FC236}">
                  <a16:creationId xmlns:a16="http://schemas.microsoft.com/office/drawing/2014/main" id="{C0CD1B3D-A37D-72BA-6500-E33BE8F41AAF}"/>
                </a:ext>
              </a:extLst>
            </p:cNvPr>
            <p:cNvSpPr/>
            <p:nvPr/>
          </p:nvSpPr>
          <p:spPr>
            <a:xfrm>
              <a:off x="1282755" y="1952089"/>
              <a:ext cx="359924" cy="363338"/>
            </a:xfrm>
            <a:custGeom>
              <a:avLst/>
              <a:gdLst/>
              <a:ahLst/>
              <a:cxnLst/>
              <a:rect l="l" t="t" r="r" b="b"/>
              <a:pathLst>
                <a:path w="24039" h="24267" extrusionOk="0">
                  <a:moveTo>
                    <a:pt x="9104" y="6354"/>
                  </a:moveTo>
                  <a:lnTo>
                    <a:pt x="11711" y="7847"/>
                  </a:lnTo>
                  <a:lnTo>
                    <a:pt x="9104" y="9340"/>
                  </a:lnTo>
                  <a:lnTo>
                    <a:pt x="9104" y="6354"/>
                  </a:lnTo>
                  <a:close/>
                  <a:moveTo>
                    <a:pt x="15747" y="6354"/>
                  </a:moveTo>
                  <a:lnTo>
                    <a:pt x="15747" y="9340"/>
                  </a:lnTo>
                  <a:lnTo>
                    <a:pt x="13140" y="7847"/>
                  </a:lnTo>
                  <a:lnTo>
                    <a:pt x="15747" y="6354"/>
                  </a:lnTo>
                  <a:close/>
                  <a:moveTo>
                    <a:pt x="19431" y="4777"/>
                  </a:moveTo>
                  <a:cubicBezTo>
                    <a:pt x="22823" y="4777"/>
                    <a:pt x="24038" y="9305"/>
                    <a:pt x="21066" y="10980"/>
                  </a:cubicBezTo>
                  <a:lnTo>
                    <a:pt x="19868" y="11673"/>
                  </a:lnTo>
                  <a:lnTo>
                    <a:pt x="16483" y="9739"/>
                  </a:lnTo>
                  <a:lnTo>
                    <a:pt x="16483" y="5934"/>
                  </a:lnTo>
                  <a:cubicBezTo>
                    <a:pt x="17450" y="5450"/>
                    <a:pt x="18102" y="4777"/>
                    <a:pt x="19384" y="4777"/>
                  </a:cubicBezTo>
                  <a:cubicBezTo>
                    <a:pt x="19400" y="4777"/>
                    <a:pt x="19416" y="4777"/>
                    <a:pt x="19431" y="4777"/>
                  </a:cubicBezTo>
                  <a:close/>
                  <a:moveTo>
                    <a:pt x="5422" y="4777"/>
                  </a:moveTo>
                  <a:cubicBezTo>
                    <a:pt x="5430" y="4777"/>
                    <a:pt x="5437" y="4777"/>
                    <a:pt x="5445" y="4777"/>
                  </a:cubicBezTo>
                  <a:cubicBezTo>
                    <a:pt x="6749" y="4777"/>
                    <a:pt x="7422" y="5471"/>
                    <a:pt x="8389" y="5955"/>
                  </a:cubicBezTo>
                  <a:lnTo>
                    <a:pt x="8389" y="9760"/>
                  </a:lnTo>
                  <a:lnTo>
                    <a:pt x="5004" y="11694"/>
                  </a:lnTo>
                  <a:lnTo>
                    <a:pt x="3784" y="11001"/>
                  </a:lnTo>
                  <a:cubicBezTo>
                    <a:pt x="827" y="9302"/>
                    <a:pt x="2034" y="4777"/>
                    <a:pt x="5422" y="4777"/>
                  </a:cubicBezTo>
                  <a:close/>
                  <a:moveTo>
                    <a:pt x="16462" y="10559"/>
                  </a:moveTo>
                  <a:lnTo>
                    <a:pt x="19132" y="12094"/>
                  </a:lnTo>
                  <a:lnTo>
                    <a:pt x="16462" y="13608"/>
                  </a:lnTo>
                  <a:lnTo>
                    <a:pt x="16462" y="10559"/>
                  </a:lnTo>
                  <a:close/>
                  <a:moveTo>
                    <a:pt x="8389" y="10580"/>
                  </a:moveTo>
                  <a:lnTo>
                    <a:pt x="8389" y="13629"/>
                  </a:lnTo>
                  <a:lnTo>
                    <a:pt x="5719" y="12094"/>
                  </a:lnTo>
                  <a:lnTo>
                    <a:pt x="8389" y="10580"/>
                  </a:lnTo>
                  <a:close/>
                  <a:moveTo>
                    <a:pt x="12425" y="8246"/>
                  </a:moveTo>
                  <a:lnTo>
                    <a:pt x="15747" y="10160"/>
                  </a:lnTo>
                  <a:lnTo>
                    <a:pt x="15747" y="14028"/>
                  </a:lnTo>
                  <a:lnTo>
                    <a:pt x="12425" y="15920"/>
                  </a:lnTo>
                  <a:lnTo>
                    <a:pt x="9083" y="14028"/>
                  </a:lnTo>
                  <a:lnTo>
                    <a:pt x="9083" y="10160"/>
                  </a:lnTo>
                  <a:lnTo>
                    <a:pt x="12425" y="8246"/>
                  </a:lnTo>
                  <a:close/>
                  <a:moveTo>
                    <a:pt x="9104" y="14848"/>
                  </a:moveTo>
                  <a:lnTo>
                    <a:pt x="11711" y="16341"/>
                  </a:lnTo>
                  <a:lnTo>
                    <a:pt x="9104" y="17834"/>
                  </a:lnTo>
                  <a:lnTo>
                    <a:pt x="9104" y="14848"/>
                  </a:lnTo>
                  <a:close/>
                  <a:moveTo>
                    <a:pt x="15747" y="14848"/>
                  </a:moveTo>
                  <a:lnTo>
                    <a:pt x="15747" y="17834"/>
                  </a:lnTo>
                  <a:lnTo>
                    <a:pt x="13140" y="16341"/>
                  </a:lnTo>
                  <a:lnTo>
                    <a:pt x="15747" y="14848"/>
                  </a:lnTo>
                  <a:close/>
                  <a:moveTo>
                    <a:pt x="19847" y="12493"/>
                  </a:moveTo>
                  <a:lnTo>
                    <a:pt x="21066" y="13187"/>
                  </a:lnTo>
                  <a:cubicBezTo>
                    <a:pt x="22643" y="14112"/>
                    <a:pt x="23211" y="16131"/>
                    <a:pt x="22286" y="17728"/>
                  </a:cubicBezTo>
                  <a:cubicBezTo>
                    <a:pt x="21677" y="18805"/>
                    <a:pt x="20553" y="19414"/>
                    <a:pt x="19395" y="19414"/>
                  </a:cubicBezTo>
                  <a:cubicBezTo>
                    <a:pt x="18835" y="19414"/>
                    <a:pt x="18266" y="19271"/>
                    <a:pt x="17745" y="18969"/>
                  </a:cubicBezTo>
                  <a:lnTo>
                    <a:pt x="17745" y="18990"/>
                  </a:lnTo>
                  <a:lnTo>
                    <a:pt x="16462" y="18254"/>
                  </a:lnTo>
                  <a:lnTo>
                    <a:pt x="16462" y="14428"/>
                  </a:lnTo>
                  <a:lnTo>
                    <a:pt x="19847" y="12493"/>
                  </a:lnTo>
                  <a:close/>
                  <a:moveTo>
                    <a:pt x="12425" y="16761"/>
                  </a:moveTo>
                  <a:lnTo>
                    <a:pt x="15747" y="18653"/>
                  </a:lnTo>
                  <a:lnTo>
                    <a:pt x="15747" y="20146"/>
                  </a:lnTo>
                  <a:cubicBezTo>
                    <a:pt x="15747" y="21975"/>
                    <a:pt x="14254" y="23468"/>
                    <a:pt x="12425" y="23468"/>
                  </a:cubicBezTo>
                  <a:cubicBezTo>
                    <a:pt x="10575" y="23468"/>
                    <a:pt x="9104" y="21975"/>
                    <a:pt x="9104" y="20146"/>
                  </a:cubicBezTo>
                  <a:lnTo>
                    <a:pt x="9104" y="18653"/>
                  </a:lnTo>
                  <a:lnTo>
                    <a:pt x="12425" y="16761"/>
                  </a:lnTo>
                  <a:close/>
                  <a:moveTo>
                    <a:pt x="12456" y="1"/>
                  </a:moveTo>
                  <a:cubicBezTo>
                    <a:pt x="10392" y="1"/>
                    <a:pt x="8375" y="1555"/>
                    <a:pt x="8389" y="4042"/>
                  </a:cubicBezTo>
                  <a:lnTo>
                    <a:pt x="8389" y="5114"/>
                  </a:lnTo>
                  <a:lnTo>
                    <a:pt x="7443" y="4588"/>
                  </a:lnTo>
                  <a:cubicBezTo>
                    <a:pt x="6831" y="4256"/>
                    <a:pt x="6173" y="4098"/>
                    <a:pt x="5524" y="4098"/>
                  </a:cubicBezTo>
                  <a:cubicBezTo>
                    <a:pt x="4123" y="4098"/>
                    <a:pt x="2766" y="4836"/>
                    <a:pt x="2018" y="6144"/>
                  </a:cubicBezTo>
                  <a:cubicBezTo>
                    <a:pt x="925" y="8036"/>
                    <a:pt x="1556" y="10475"/>
                    <a:pt x="3427" y="11610"/>
                  </a:cubicBezTo>
                  <a:lnTo>
                    <a:pt x="4289" y="12094"/>
                  </a:lnTo>
                  <a:lnTo>
                    <a:pt x="3427" y="12577"/>
                  </a:lnTo>
                  <a:cubicBezTo>
                    <a:pt x="0" y="14554"/>
                    <a:pt x="1156" y="19768"/>
                    <a:pt x="5109" y="20104"/>
                  </a:cubicBezTo>
                  <a:lnTo>
                    <a:pt x="5130" y="20104"/>
                  </a:lnTo>
                  <a:cubicBezTo>
                    <a:pt x="5571" y="20104"/>
                    <a:pt x="5592" y="19452"/>
                    <a:pt x="5172" y="19389"/>
                  </a:cubicBezTo>
                  <a:cubicBezTo>
                    <a:pt x="1913" y="19116"/>
                    <a:pt x="967" y="14806"/>
                    <a:pt x="3784" y="13187"/>
                  </a:cubicBezTo>
                  <a:lnTo>
                    <a:pt x="5004" y="12493"/>
                  </a:lnTo>
                  <a:lnTo>
                    <a:pt x="8389" y="14428"/>
                  </a:lnTo>
                  <a:lnTo>
                    <a:pt x="8389" y="18233"/>
                  </a:lnTo>
                  <a:cubicBezTo>
                    <a:pt x="7253" y="18864"/>
                    <a:pt x="6980" y="19095"/>
                    <a:pt x="6433" y="19263"/>
                  </a:cubicBezTo>
                  <a:cubicBezTo>
                    <a:pt x="5988" y="19356"/>
                    <a:pt x="6116" y="19972"/>
                    <a:pt x="6484" y="19972"/>
                  </a:cubicBezTo>
                  <a:cubicBezTo>
                    <a:pt x="6533" y="19972"/>
                    <a:pt x="6587" y="19961"/>
                    <a:pt x="6644" y="19936"/>
                  </a:cubicBezTo>
                  <a:cubicBezTo>
                    <a:pt x="7295" y="19747"/>
                    <a:pt x="7611" y="19494"/>
                    <a:pt x="8389" y="19053"/>
                  </a:cubicBezTo>
                  <a:lnTo>
                    <a:pt x="8389" y="20125"/>
                  </a:lnTo>
                  <a:cubicBezTo>
                    <a:pt x="8326" y="22396"/>
                    <a:pt x="10155" y="24267"/>
                    <a:pt x="12425" y="24267"/>
                  </a:cubicBezTo>
                  <a:cubicBezTo>
                    <a:pt x="14696" y="24267"/>
                    <a:pt x="16525" y="22396"/>
                    <a:pt x="16462" y="20125"/>
                  </a:cubicBezTo>
                  <a:lnTo>
                    <a:pt x="16462" y="19074"/>
                  </a:lnTo>
                  <a:cubicBezTo>
                    <a:pt x="17093" y="19368"/>
                    <a:pt x="17913" y="20125"/>
                    <a:pt x="19384" y="20125"/>
                  </a:cubicBezTo>
                  <a:cubicBezTo>
                    <a:pt x="21235" y="20125"/>
                    <a:pt x="22832" y="18885"/>
                    <a:pt x="23316" y="17119"/>
                  </a:cubicBezTo>
                  <a:cubicBezTo>
                    <a:pt x="23779" y="15332"/>
                    <a:pt x="23001" y="13481"/>
                    <a:pt x="21403" y="12556"/>
                  </a:cubicBezTo>
                  <a:lnTo>
                    <a:pt x="21403" y="12577"/>
                  </a:lnTo>
                  <a:lnTo>
                    <a:pt x="20562" y="12094"/>
                  </a:lnTo>
                  <a:lnTo>
                    <a:pt x="21403" y="11610"/>
                  </a:lnTo>
                  <a:cubicBezTo>
                    <a:pt x="23337" y="10496"/>
                    <a:pt x="24010" y="8036"/>
                    <a:pt x="22917" y="6081"/>
                  </a:cubicBezTo>
                  <a:cubicBezTo>
                    <a:pt x="22167" y="4780"/>
                    <a:pt x="20800" y="4050"/>
                    <a:pt x="19396" y="4050"/>
                  </a:cubicBezTo>
                  <a:cubicBezTo>
                    <a:pt x="18713" y="4050"/>
                    <a:pt x="18021" y="4223"/>
                    <a:pt x="17387" y="4588"/>
                  </a:cubicBezTo>
                  <a:lnTo>
                    <a:pt x="16462" y="5114"/>
                  </a:lnTo>
                  <a:cubicBezTo>
                    <a:pt x="16441" y="4231"/>
                    <a:pt x="16504" y="3831"/>
                    <a:pt x="16357" y="3159"/>
                  </a:cubicBezTo>
                  <a:cubicBezTo>
                    <a:pt x="16322" y="2958"/>
                    <a:pt x="16171" y="2869"/>
                    <a:pt x="16017" y="2869"/>
                  </a:cubicBezTo>
                  <a:cubicBezTo>
                    <a:pt x="15800" y="2869"/>
                    <a:pt x="15577" y="3044"/>
                    <a:pt x="15663" y="3327"/>
                  </a:cubicBezTo>
                  <a:cubicBezTo>
                    <a:pt x="15789" y="3894"/>
                    <a:pt x="15726" y="4210"/>
                    <a:pt x="15747" y="5513"/>
                  </a:cubicBezTo>
                  <a:lnTo>
                    <a:pt x="12425" y="7426"/>
                  </a:lnTo>
                  <a:lnTo>
                    <a:pt x="9083" y="5513"/>
                  </a:lnTo>
                  <a:lnTo>
                    <a:pt x="9083" y="4042"/>
                  </a:lnTo>
                  <a:cubicBezTo>
                    <a:pt x="9083" y="1991"/>
                    <a:pt x="10748" y="706"/>
                    <a:pt x="12449" y="706"/>
                  </a:cubicBezTo>
                  <a:cubicBezTo>
                    <a:pt x="13451" y="706"/>
                    <a:pt x="14465" y="1152"/>
                    <a:pt x="15159" y="2149"/>
                  </a:cubicBezTo>
                  <a:cubicBezTo>
                    <a:pt x="15233" y="2280"/>
                    <a:pt x="15341" y="2333"/>
                    <a:pt x="15448" y="2333"/>
                  </a:cubicBezTo>
                  <a:cubicBezTo>
                    <a:pt x="15703" y="2333"/>
                    <a:pt x="15954" y="2031"/>
                    <a:pt x="15747" y="1750"/>
                  </a:cubicBezTo>
                  <a:cubicBezTo>
                    <a:pt x="14905" y="541"/>
                    <a:pt x="13672" y="1"/>
                    <a:pt x="12456" y="1"/>
                  </a:cubicBezTo>
                  <a:close/>
                </a:path>
              </a:pathLst>
            </a:custGeom>
            <a:solidFill>
              <a:srgbClr val="CDD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9209;p81">
              <a:extLst>
                <a:ext uri="{FF2B5EF4-FFF2-40B4-BE49-F238E27FC236}">
                  <a16:creationId xmlns:a16="http://schemas.microsoft.com/office/drawing/2014/main" id="{98BBF80A-1B7E-84E5-EEEB-A0A3191C0BA7}"/>
                </a:ext>
              </a:extLst>
            </p:cNvPr>
            <p:cNvSpPr/>
            <p:nvPr/>
          </p:nvSpPr>
          <p:spPr>
            <a:xfrm>
              <a:off x="1437900" y="2104404"/>
              <a:ext cx="61118" cy="57644"/>
            </a:xfrm>
            <a:custGeom>
              <a:avLst/>
              <a:gdLst/>
              <a:ahLst/>
              <a:cxnLst/>
              <a:rect l="l" t="t" r="r" b="b"/>
              <a:pathLst>
                <a:path w="4082" h="3850" extrusionOk="0">
                  <a:moveTo>
                    <a:pt x="2068" y="1"/>
                  </a:moveTo>
                  <a:cubicBezTo>
                    <a:pt x="1176" y="1"/>
                    <a:pt x="288" y="589"/>
                    <a:pt x="150" y="1690"/>
                  </a:cubicBezTo>
                  <a:cubicBezTo>
                    <a:pt x="1" y="2980"/>
                    <a:pt x="1036" y="3849"/>
                    <a:pt x="2094" y="3849"/>
                  </a:cubicBezTo>
                  <a:cubicBezTo>
                    <a:pt x="2673" y="3849"/>
                    <a:pt x="3259" y="3588"/>
                    <a:pt x="3661" y="2993"/>
                  </a:cubicBezTo>
                  <a:cubicBezTo>
                    <a:pt x="3998" y="2489"/>
                    <a:pt x="4082" y="1837"/>
                    <a:pt x="3871" y="1269"/>
                  </a:cubicBezTo>
                  <a:cubicBezTo>
                    <a:pt x="3556" y="409"/>
                    <a:pt x="2811" y="1"/>
                    <a:pt x="2068" y="1"/>
                  </a:cubicBezTo>
                  <a:close/>
                </a:path>
              </a:pathLst>
            </a:custGeom>
            <a:solidFill>
              <a:srgbClr val="68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9210;p81">
              <a:extLst>
                <a:ext uri="{FF2B5EF4-FFF2-40B4-BE49-F238E27FC236}">
                  <a16:creationId xmlns:a16="http://schemas.microsoft.com/office/drawing/2014/main" id="{AABCDA35-D678-F3BC-E932-36871A3F07F1}"/>
                </a:ext>
              </a:extLst>
            </p:cNvPr>
            <p:cNvSpPr/>
            <p:nvPr/>
          </p:nvSpPr>
          <p:spPr>
            <a:xfrm>
              <a:off x="1286214" y="2015019"/>
              <a:ext cx="61148" cy="47313"/>
            </a:xfrm>
            <a:custGeom>
              <a:avLst/>
              <a:gdLst/>
              <a:ahLst/>
              <a:cxnLst/>
              <a:rect l="l" t="t" r="r" b="b"/>
              <a:pathLst>
                <a:path w="4084" h="3160" extrusionOk="0">
                  <a:moveTo>
                    <a:pt x="2042" y="0"/>
                  </a:moveTo>
                  <a:cubicBezTo>
                    <a:pt x="1945" y="0"/>
                    <a:pt x="1846" y="9"/>
                    <a:pt x="1745" y="28"/>
                  </a:cubicBezTo>
                  <a:cubicBezTo>
                    <a:pt x="358" y="301"/>
                    <a:pt x="0" y="2109"/>
                    <a:pt x="1157" y="2887"/>
                  </a:cubicBezTo>
                  <a:cubicBezTo>
                    <a:pt x="1325" y="2992"/>
                    <a:pt x="1493" y="3076"/>
                    <a:pt x="1661" y="3118"/>
                  </a:cubicBezTo>
                  <a:cubicBezTo>
                    <a:pt x="1784" y="3146"/>
                    <a:pt x="1907" y="3160"/>
                    <a:pt x="2029" y="3160"/>
                  </a:cubicBezTo>
                  <a:cubicBezTo>
                    <a:pt x="2549" y="3160"/>
                    <a:pt x="3036" y="2910"/>
                    <a:pt x="3343" y="2467"/>
                  </a:cubicBezTo>
                  <a:cubicBezTo>
                    <a:pt x="4083" y="1396"/>
                    <a:pt x="3254" y="0"/>
                    <a:pt x="2042" y="0"/>
                  </a:cubicBezTo>
                  <a:close/>
                </a:path>
              </a:pathLst>
            </a:custGeom>
            <a:solidFill>
              <a:srgbClr val="C6D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9211;p81">
              <a:extLst>
                <a:ext uri="{FF2B5EF4-FFF2-40B4-BE49-F238E27FC236}">
                  <a16:creationId xmlns:a16="http://schemas.microsoft.com/office/drawing/2014/main" id="{EF7CAD35-FFAC-3E08-9B79-B2D69D15F4B9}"/>
                </a:ext>
              </a:extLst>
            </p:cNvPr>
            <p:cNvSpPr/>
            <p:nvPr/>
          </p:nvSpPr>
          <p:spPr>
            <a:xfrm>
              <a:off x="1595396" y="2201696"/>
              <a:ext cx="50637" cy="47253"/>
            </a:xfrm>
            <a:custGeom>
              <a:avLst/>
              <a:gdLst/>
              <a:ahLst/>
              <a:cxnLst/>
              <a:rect l="l" t="t" r="r" b="b"/>
              <a:pathLst>
                <a:path w="3382" h="3156" extrusionOk="0">
                  <a:moveTo>
                    <a:pt x="1753" y="0"/>
                  </a:moveTo>
                  <a:cubicBezTo>
                    <a:pt x="1055" y="0"/>
                    <a:pt x="357" y="437"/>
                    <a:pt x="206" y="1289"/>
                  </a:cubicBezTo>
                  <a:cubicBezTo>
                    <a:pt x="0" y="2388"/>
                    <a:pt x="872" y="3155"/>
                    <a:pt x="1771" y="3155"/>
                  </a:cubicBezTo>
                  <a:cubicBezTo>
                    <a:pt x="2247" y="3155"/>
                    <a:pt x="2731" y="2940"/>
                    <a:pt x="3066" y="2445"/>
                  </a:cubicBezTo>
                  <a:cubicBezTo>
                    <a:pt x="3297" y="2088"/>
                    <a:pt x="3381" y="1625"/>
                    <a:pt x="3276" y="1205"/>
                  </a:cubicBezTo>
                  <a:cubicBezTo>
                    <a:pt x="3081" y="395"/>
                    <a:pt x="2417" y="0"/>
                    <a:pt x="1753" y="0"/>
                  </a:cubicBezTo>
                  <a:close/>
                </a:path>
              </a:pathLst>
            </a:custGeom>
            <a:solidFill>
              <a:srgbClr val="223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9212;p81">
              <a:extLst>
                <a:ext uri="{FF2B5EF4-FFF2-40B4-BE49-F238E27FC236}">
                  <a16:creationId xmlns:a16="http://schemas.microsoft.com/office/drawing/2014/main" id="{660BAD8D-A526-EA35-8FFD-385DB7891B3B}"/>
                </a:ext>
              </a:extLst>
            </p:cNvPr>
            <p:cNvSpPr/>
            <p:nvPr/>
          </p:nvSpPr>
          <p:spPr>
            <a:xfrm>
              <a:off x="1452034" y="2121653"/>
              <a:ext cx="46984" cy="40276"/>
            </a:xfrm>
            <a:custGeom>
              <a:avLst/>
              <a:gdLst/>
              <a:ahLst/>
              <a:cxnLst/>
              <a:rect l="l" t="t" r="r" b="b"/>
              <a:pathLst>
                <a:path w="3138" h="2690" extrusionOk="0">
                  <a:moveTo>
                    <a:pt x="2267" y="1"/>
                  </a:moveTo>
                  <a:cubicBezTo>
                    <a:pt x="1007" y="1"/>
                    <a:pt x="1" y="1266"/>
                    <a:pt x="468" y="2577"/>
                  </a:cubicBezTo>
                  <a:cubicBezTo>
                    <a:pt x="679" y="2653"/>
                    <a:pt x="898" y="2690"/>
                    <a:pt x="1115" y="2690"/>
                  </a:cubicBezTo>
                  <a:cubicBezTo>
                    <a:pt x="1737" y="2690"/>
                    <a:pt x="2343" y="2387"/>
                    <a:pt x="2717" y="1841"/>
                  </a:cubicBezTo>
                  <a:cubicBezTo>
                    <a:pt x="3054" y="1337"/>
                    <a:pt x="3138" y="685"/>
                    <a:pt x="2927" y="117"/>
                  </a:cubicBezTo>
                  <a:cubicBezTo>
                    <a:pt x="2704" y="37"/>
                    <a:pt x="2482" y="1"/>
                    <a:pt x="2267" y="1"/>
                  </a:cubicBezTo>
                  <a:close/>
                </a:path>
              </a:pathLst>
            </a:custGeom>
            <a:solidFill>
              <a:srgbClr val="97AC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9213;p81">
              <a:extLst>
                <a:ext uri="{FF2B5EF4-FFF2-40B4-BE49-F238E27FC236}">
                  <a16:creationId xmlns:a16="http://schemas.microsoft.com/office/drawing/2014/main" id="{0106FB0B-4494-E5AB-BB90-7DC38354B6A0}"/>
                </a:ext>
              </a:extLst>
            </p:cNvPr>
            <p:cNvSpPr/>
            <p:nvPr/>
          </p:nvSpPr>
          <p:spPr>
            <a:xfrm>
              <a:off x="1307445" y="2032701"/>
              <a:ext cx="33868" cy="29631"/>
            </a:xfrm>
            <a:custGeom>
              <a:avLst/>
              <a:gdLst/>
              <a:ahLst/>
              <a:cxnLst/>
              <a:rect l="l" t="t" r="r" b="b"/>
              <a:pathLst>
                <a:path w="2262" h="1979" extrusionOk="0">
                  <a:moveTo>
                    <a:pt x="1779" y="1"/>
                  </a:moveTo>
                  <a:cubicBezTo>
                    <a:pt x="788" y="1"/>
                    <a:pt x="0" y="927"/>
                    <a:pt x="243" y="1937"/>
                  </a:cubicBezTo>
                  <a:cubicBezTo>
                    <a:pt x="366" y="1965"/>
                    <a:pt x="489" y="1979"/>
                    <a:pt x="611" y="1979"/>
                  </a:cubicBezTo>
                  <a:cubicBezTo>
                    <a:pt x="1131" y="1979"/>
                    <a:pt x="1618" y="1729"/>
                    <a:pt x="1925" y="1286"/>
                  </a:cubicBezTo>
                  <a:cubicBezTo>
                    <a:pt x="2177" y="928"/>
                    <a:pt x="2262" y="466"/>
                    <a:pt x="2156" y="45"/>
                  </a:cubicBezTo>
                  <a:cubicBezTo>
                    <a:pt x="2029" y="15"/>
                    <a:pt x="1903" y="1"/>
                    <a:pt x="177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9214;p81">
              <a:extLst>
                <a:ext uri="{FF2B5EF4-FFF2-40B4-BE49-F238E27FC236}">
                  <a16:creationId xmlns:a16="http://schemas.microsoft.com/office/drawing/2014/main" id="{D39155DD-5006-07BC-435A-B485109AA7C4}"/>
                </a:ext>
              </a:extLst>
            </p:cNvPr>
            <p:cNvSpPr/>
            <p:nvPr/>
          </p:nvSpPr>
          <p:spPr>
            <a:xfrm>
              <a:off x="1612464" y="2219064"/>
              <a:ext cx="33568" cy="29750"/>
            </a:xfrm>
            <a:custGeom>
              <a:avLst/>
              <a:gdLst/>
              <a:ahLst/>
              <a:cxnLst/>
              <a:rect l="l" t="t" r="r" b="b"/>
              <a:pathLst>
                <a:path w="2242" h="1987" extrusionOk="0">
                  <a:moveTo>
                    <a:pt x="1765" y="0"/>
                  </a:moveTo>
                  <a:cubicBezTo>
                    <a:pt x="789" y="0"/>
                    <a:pt x="1" y="927"/>
                    <a:pt x="244" y="1937"/>
                  </a:cubicBezTo>
                  <a:cubicBezTo>
                    <a:pt x="369" y="1970"/>
                    <a:pt x="495" y="1986"/>
                    <a:pt x="621" y="1986"/>
                  </a:cubicBezTo>
                  <a:cubicBezTo>
                    <a:pt x="1129" y="1986"/>
                    <a:pt x="1622" y="1723"/>
                    <a:pt x="1926" y="1285"/>
                  </a:cubicBezTo>
                  <a:cubicBezTo>
                    <a:pt x="2178" y="928"/>
                    <a:pt x="2241" y="465"/>
                    <a:pt x="2136" y="45"/>
                  </a:cubicBezTo>
                  <a:cubicBezTo>
                    <a:pt x="2011" y="14"/>
                    <a:pt x="1886" y="0"/>
                    <a:pt x="1765" y="0"/>
                  </a:cubicBezTo>
                  <a:close/>
                </a:path>
              </a:pathLst>
            </a:custGeom>
            <a:solidFill>
              <a:srgbClr val="4E6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86" name="Graphic 785" descr="Cycle with people outline">
            <a:extLst>
              <a:ext uri="{FF2B5EF4-FFF2-40B4-BE49-F238E27FC236}">
                <a16:creationId xmlns:a16="http://schemas.microsoft.com/office/drawing/2014/main" id="{03762477-D9ED-A930-D4FB-CB9E3F28B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31964" y="1978430"/>
            <a:ext cx="551874" cy="5518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570C2DF-6902-D4F1-988B-C887DF306932}"/>
              </a:ext>
            </a:extLst>
          </p:cNvPr>
          <p:cNvSpPr/>
          <p:nvPr/>
        </p:nvSpPr>
        <p:spPr>
          <a:xfrm>
            <a:off x="4752537" y="786304"/>
            <a:ext cx="1206338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400" dirty="0">
                <a:solidFill>
                  <a:schemeClr val="bg1"/>
                </a:solidFill>
                <a:cs typeface="Calibri" pitchFamily="34" charset="0"/>
              </a:rPr>
              <a:t>Sensors given to patient</a:t>
            </a:r>
          </a:p>
        </p:txBody>
      </p:sp>
      <p:pic>
        <p:nvPicPr>
          <p:cNvPr id="3" name="Graphic 2" descr="Robot outline">
            <a:extLst>
              <a:ext uri="{FF2B5EF4-FFF2-40B4-BE49-F238E27FC236}">
                <a16:creationId xmlns:a16="http://schemas.microsoft.com/office/drawing/2014/main" id="{2D8CB5BC-CC7F-CF51-816D-63122509AB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3813" y="285082"/>
            <a:ext cx="585203" cy="5852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AE0523F-3F35-8422-CEA5-03734FDBB4EB}"/>
              </a:ext>
            </a:extLst>
          </p:cNvPr>
          <p:cNvSpPr/>
          <p:nvPr/>
        </p:nvSpPr>
        <p:spPr>
          <a:xfrm>
            <a:off x="5511025" y="2467372"/>
            <a:ext cx="1542243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400" dirty="0">
                <a:solidFill>
                  <a:schemeClr val="bg1"/>
                </a:solidFill>
                <a:cs typeface="Calibri" pitchFamily="34" charset="0"/>
              </a:rPr>
              <a:t>Doctor</a:t>
            </a:r>
          </a:p>
          <a:p>
            <a:pPr algn="ctr"/>
            <a:r>
              <a:rPr lang="en-IN" sz="1400" dirty="0">
                <a:solidFill>
                  <a:schemeClr val="bg1"/>
                </a:solidFill>
                <a:cs typeface="Calibri" pitchFamily="34" charset="0"/>
              </a:rPr>
              <a:t>Interface</a:t>
            </a:r>
          </a:p>
        </p:txBody>
      </p:sp>
      <p:pic>
        <p:nvPicPr>
          <p:cNvPr id="6" name="Graphic 5" descr="Doctor male outline">
            <a:extLst>
              <a:ext uri="{FF2B5EF4-FFF2-40B4-BE49-F238E27FC236}">
                <a16:creationId xmlns:a16="http://schemas.microsoft.com/office/drawing/2014/main" id="{B75A8B9A-6D65-BF81-BF02-55F9279C55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76374" y="1955980"/>
            <a:ext cx="589562" cy="5232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5129C2-2B75-B46A-6D8E-F6832C035969}"/>
              </a:ext>
            </a:extLst>
          </p:cNvPr>
          <p:cNvSpPr/>
          <p:nvPr/>
        </p:nvSpPr>
        <p:spPr>
          <a:xfrm>
            <a:off x="4889372" y="4198295"/>
            <a:ext cx="1070862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bg1"/>
                </a:solidFill>
                <a:cs typeface="Calibri" pitchFamily="34" charset="0"/>
              </a:rPr>
              <a:t>Lab Tests</a:t>
            </a:r>
          </a:p>
        </p:txBody>
      </p:sp>
      <p:pic>
        <p:nvPicPr>
          <p:cNvPr id="8" name="Graphic 7" descr="Occupational Therapy outline">
            <a:extLst>
              <a:ext uri="{FF2B5EF4-FFF2-40B4-BE49-F238E27FC236}">
                <a16:creationId xmlns:a16="http://schemas.microsoft.com/office/drawing/2014/main" id="{D0026927-D2E7-3227-DDCC-2656EE36B1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01326" y="3599547"/>
            <a:ext cx="467237" cy="46723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3"/>
          <p:cNvSpPr txBox="1">
            <a:spLocks noGrp="1"/>
          </p:cNvSpPr>
          <p:nvPr>
            <p:ph type="title"/>
          </p:nvPr>
        </p:nvSpPr>
        <p:spPr>
          <a:xfrm>
            <a:off x="861150" y="366713"/>
            <a:ext cx="7421700" cy="4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Website Home Page</a:t>
            </a:r>
            <a:endParaRPr dirty="0"/>
          </a:p>
        </p:txBody>
      </p:sp>
      <p:pic>
        <p:nvPicPr>
          <p:cNvPr id="2" name="Picture 1" descr="A screenshot of a website&#10;&#10;Description automatically generated with low confidence">
            <a:extLst>
              <a:ext uri="{FF2B5EF4-FFF2-40B4-BE49-F238E27FC236}">
                <a16:creationId xmlns:a16="http://schemas.microsoft.com/office/drawing/2014/main" id="{339A773D-809F-65EC-A06F-6E6FD1D3E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094" y="974439"/>
            <a:ext cx="6970427" cy="34307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website&#10;&#10;Description automatically generated with medium confidence">
            <a:extLst>
              <a:ext uri="{FF2B5EF4-FFF2-40B4-BE49-F238E27FC236}">
                <a16:creationId xmlns:a16="http://schemas.microsoft.com/office/drawing/2014/main" id="{CD359027-7823-EF0E-B765-B7E75B07A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19" y="223602"/>
            <a:ext cx="5043489" cy="22201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 descr="A screenshot of a doctor&#10;&#10;Description automatically generated with medium confidence">
            <a:extLst>
              <a:ext uri="{FF2B5EF4-FFF2-40B4-BE49-F238E27FC236}">
                <a16:creationId xmlns:a16="http://schemas.microsoft.com/office/drawing/2014/main" id="{E4EC7419-6548-42BC-2529-E69D1D153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687" y="2699734"/>
            <a:ext cx="5040315" cy="20989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135E66-D3FC-DEDA-FE13-B5E969B2F5B4}"/>
              </a:ext>
            </a:extLst>
          </p:cNvPr>
          <p:cNvSpPr txBox="1"/>
          <p:nvPr/>
        </p:nvSpPr>
        <p:spPr>
          <a:xfrm>
            <a:off x="5224072" y="344774"/>
            <a:ext cx="3178035" cy="56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Amaranth"/>
                <a:sym typeface="Amaranth"/>
              </a:rPr>
              <a:t>Website overview</a:t>
            </a:r>
          </a:p>
        </p:txBody>
      </p:sp>
    </p:spTree>
    <p:extLst>
      <p:ext uri="{BB962C8B-B14F-4D97-AF65-F5344CB8AC3E}">
        <p14:creationId xmlns:p14="http://schemas.microsoft.com/office/powerpoint/2010/main" val="1412059030"/>
      </p:ext>
    </p:extLst>
  </p:cSld>
  <p:clrMapOvr>
    <a:masterClrMapping/>
  </p:clrMapOvr>
</p:sld>
</file>

<file path=ppt/theme/theme1.xml><?xml version="1.0" encoding="utf-8"?>
<a:theme xmlns:a="http://schemas.openxmlformats.org/drawingml/2006/main" name="Minian Clinical Case by Slidesgo">
  <a:themeElements>
    <a:clrScheme name="Simple Light">
      <a:dk1>
        <a:srgbClr val="000000"/>
      </a:dk1>
      <a:lt1>
        <a:srgbClr val="F5FEFF"/>
      </a:lt1>
      <a:dk2>
        <a:srgbClr val="595959"/>
      </a:dk2>
      <a:lt2>
        <a:srgbClr val="FFFFFF"/>
      </a:lt2>
      <a:accent1>
        <a:srgbClr val="203866"/>
      </a:accent1>
      <a:accent2>
        <a:srgbClr val="45BCD7"/>
      </a:accent2>
      <a:accent3>
        <a:srgbClr val="89C6CD"/>
      </a:accent3>
      <a:accent4>
        <a:srgbClr val="87A19B"/>
      </a:accent4>
      <a:accent5>
        <a:srgbClr val="ACE6D6"/>
      </a:accent5>
      <a:accent6>
        <a:srgbClr val="E4F5F4"/>
      </a:accent6>
      <a:hlink>
        <a:srgbClr val="45BCD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2DBC83479C4B498815BD0D913A6AD6" ma:contentTypeVersion="4" ma:contentTypeDescription="Create a new document." ma:contentTypeScope="" ma:versionID="f8f2f33f5cb3d42304ad095cb198799f">
  <xsd:schema xmlns:xsd="http://www.w3.org/2001/XMLSchema" xmlns:xs="http://www.w3.org/2001/XMLSchema" xmlns:p="http://schemas.microsoft.com/office/2006/metadata/properties" xmlns:ns3="a4f41163-273f-4127-9cc5-d5702940fe4c" targetNamespace="http://schemas.microsoft.com/office/2006/metadata/properties" ma:root="true" ma:fieldsID="d11b6fedaae0282e634ca8e2e86b5901" ns3:_="">
    <xsd:import namespace="a4f41163-273f-4127-9cc5-d5702940fe4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41163-273f-4127-9cc5-d5702940fe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4FD84F7-84F1-4C02-8FF6-FF8F98591E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41163-273f-4127-9cc5-d5702940fe4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D773814-8AAB-4340-B032-BD6E88B28F7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339894F-E227-4DBA-BBD2-B722E29642B6}">
  <ds:schemaRefs>
    <ds:schemaRef ds:uri="http://schemas.microsoft.com/office/2006/metadata/properties"/>
    <ds:schemaRef ds:uri="a4f41163-273f-4127-9cc5-d5702940fe4c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526</Words>
  <Application>Microsoft Office PowerPoint</Application>
  <PresentationFormat>On-screen Show (16:9)</PresentationFormat>
  <Paragraphs>161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0" baseType="lpstr">
      <vt:lpstr>Amaranth</vt:lpstr>
      <vt:lpstr>Fira Sans Extra Condensed Medium</vt:lpstr>
      <vt:lpstr>Roboto</vt:lpstr>
      <vt:lpstr>Abril Fatface</vt:lpstr>
      <vt:lpstr>Montserrat</vt:lpstr>
      <vt:lpstr>Arial</vt:lpstr>
      <vt:lpstr>Montserrat SemiBold</vt:lpstr>
      <vt:lpstr>Source Sans Pro</vt:lpstr>
      <vt:lpstr>Oxygen</vt:lpstr>
      <vt:lpstr>Livvic</vt:lpstr>
      <vt:lpstr>Roboto Condensed Light</vt:lpstr>
      <vt:lpstr>Minian Clinical Case by Slidesgo</vt:lpstr>
      <vt:lpstr>Healthcare  Monitoring System for Chronic Diseases</vt:lpstr>
      <vt:lpstr>OUR TEAM Members</vt:lpstr>
      <vt:lpstr>Problem Definition</vt:lpstr>
      <vt:lpstr>Telemedicine</vt:lpstr>
      <vt:lpstr>PowerPoint Presentation</vt:lpstr>
      <vt:lpstr>We focus on </vt:lpstr>
      <vt:lpstr>PowerPoint Presentation</vt:lpstr>
      <vt:lpstr>Website Home Page</vt:lpstr>
      <vt:lpstr>PowerPoint Presentation</vt:lpstr>
      <vt:lpstr>PowerPoint Presentation</vt:lpstr>
      <vt:lpstr>Following up Patient</vt:lpstr>
      <vt:lpstr>PowerPoint Presentation</vt:lpstr>
      <vt:lpstr>PowerPoint Presentation</vt:lpstr>
      <vt:lpstr>PowerPoint Presentation</vt:lpstr>
      <vt:lpstr>Doctor Dashboard</vt:lpstr>
      <vt:lpstr>More Functions for Doctors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Medical Report </vt:lpstr>
      <vt:lpstr>PowerPoint Presentation</vt:lpstr>
      <vt:lpstr>PowerPoint Presentation</vt:lpstr>
      <vt:lpstr>PowerPoint Presentation</vt:lpstr>
      <vt:lpstr>Manage your patient’s List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Healthcare  Monitoring System for Chronic Diseases</dc:title>
  <dc:creator>Basma Afifi</dc:creator>
  <cp:lastModifiedBy>Alaa Ibrahim</cp:lastModifiedBy>
  <cp:revision>16</cp:revision>
  <dcterms:modified xsi:type="dcterms:W3CDTF">2023-06-21T22:53:11Z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0x010100DB2DBC83479C4B498815BD0D913A6AD6</vt:lpwstr>
  </property>
</Properties>
</file>